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40"/>
  </p:notesMasterIdLst>
  <p:sldIdLst>
    <p:sldId id="303" r:id="rId2"/>
    <p:sldId id="304" r:id="rId3"/>
    <p:sldId id="381" r:id="rId4"/>
    <p:sldId id="382" r:id="rId5"/>
    <p:sldId id="390" r:id="rId6"/>
    <p:sldId id="374" r:id="rId7"/>
    <p:sldId id="420" r:id="rId8"/>
    <p:sldId id="421" r:id="rId9"/>
    <p:sldId id="422" r:id="rId10"/>
    <p:sldId id="423" r:id="rId11"/>
    <p:sldId id="424" r:id="rId12"/>
    <p:sldId id="419" r:id="rId13"/>
    <p:sldId id="417" r:id="rId14"/>
    <p:sldId id="400" r:id="rId15"/>
    <p:sldId id="401" r:id="rId16"/>
    <p:sldId id="402" r:id="rId17"/>
    <p:sldId id="403" r:id="rId18"/>
    <p:sldId id="404" r:id="rId19"/>
    <p:sldId id="405" r:id="rId20"/>
    <p:sldId id="383" r:id="rId21"/>
    <p:sldId id="367" r:id="rId22"/>
    <p:sldId id="368" r:id="rId23"/>
    <p:sldId id="425" r:id="rId24"/>
    <p:sldId id="430" r:id="rId25"/>
    <p:sldId id="431" r:id="rId26"/>
    <p:sldId id="432" r:id="rId27"/>
    <p:sldId id="429" r:id="rId28"/>
    <p:sldId id="435" r:id="rId29"/>
    <p:sldId id="436" r:id="rId30"/>
    <p:sldId id="437" r:id="rId31"/>
    <p:sldId id="434" r:id="rId32"/>
    <p:sldId id="438" r:id="rId33"/>
    <p:sldId id="439" r:id="rId34"/>
    <p:sldId id="426" r:id="rId35"/>
    <p:sldId id="433" r:id="rId36"/>
    <p:sldId id="442" r:id="rId37"/>
    <p:sldId id="427" r:id="rId38"/>
    <p:sldId id="415" r:id="rId39"/>
  </p:sldIdLst>
  <p:sldSz cx="9144000" cy="5143500" type="screen16x9"/>
  <p:notesSz cx="6858000" cy="9144000"/>
  <p:embeddedFontLst>
    <p:embeddedFont>
      <p:font typeface="Passion One" panose="020B0604020202020204" charset="0"/>
      <p:regular r:id="rId41"/>
      <p:bold r:id="rId42"/>
    </p:embeddedFont>
    <p:embeddedFont>
      <p:font typeface="Roboto Condensed Light" panose="02000000000000000000" pitchFamily="2" charset="0"/>
      <p:regular r:id="rId43"/>
      <p:italic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  <p:embeddedFont>
      <p:font typeface="Wingdings 3" panose="05040102010807070707" pitchFamily="18" charset="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60933B-BBA4-41BB-B052-A9053D9A789C}">
  <a:tblStyle styleId="{E860933B-BBA4-41BB-B052-A9053D9A78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7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97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628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758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918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888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800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91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762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465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919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770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65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370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945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a82cf332ae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a82cf332ae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5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24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81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771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19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98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08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982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927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7068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730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0271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146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01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732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930300" y="540000"/>
            <a:ext cx="7283400" cy="71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930300" y="1381300"/>
            <a:ext cx="7283400" cy="310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479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1"/>
          <p:cNvSpPr txBox="1">
            <a:spLocks noGrp="1"/>
          </p:cNvSpPr>
          <p:nvPr>
            <p:ph type="title" hasCustomPrompt="1"/>
          </p:nvPr>
        </p:nvSpPr>
        <p:spPr>
          <a:xfrm>
            <a:off x="1652700" y="1770750"/>
            <a:ext cx="58386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30" name="Google Shape;1030;p11"/>
          <p:cNvSpPr txBox="1">
            <a:spLocks noGrp="1"/>
          </p:cNvSpPr>
          <p:nvPr>
            <p:ph type="subTitle" idx="1"/>
          </p:nvPr>
        </p:nvSpPr>
        <p:spPr>
          <a:xfrm>
            <a:off x="1652700" y="2760150"/>
            <a:ext cx="58386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0924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488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8418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748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3"/>
          <p:cNvSpPr txBox="1">
            <a:spLocks noGrp="1"/>
          </p:cNvSpPr>
          <p:nvPr>
            <p:ph type="title"/>
          </p:nvPr>
        </p:nvSpPr>
        <p:spPr>
          <a:xfrm>
            <a:off x="930300" y="540000"/>
            <a:ext cx="7283400" cy="71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3"/>
          <p:cNvSpPr txBox="1">
            <a:spLocks noGrp="1"/>
          </p:cNvSpPr>
          <p:nvPr>
            <p:ph type="subTitle" idx="1"/>
          </p:nvPr>
        </p:nvSpPr>
        <p:spPr>
          <a:xfrm>
            <a:off x="1992006" y="3138700"/>
            <a:ext cx="2236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2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subTitle" idx="2"/>
          </p:nvPr>
        </p:nvSpPr>
        <p:spPr>
          <a:xfrm>
            <a:off x="1992017" y="3532300"/>
            <a:ext cx="2236200" cy="6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3" hasCustomPrompt="1"/>
          </p:nvPr>
        </p:nvSpPr>
        <p:spPr>
          <a:xfrm>
            <a:off x="1113000" y="3138700"/>
            <a:ext cx="879000" cy="6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4"/>
          </p:nvPr>
        </p:nvSpPr>
        <p:spPr>
          <a:xfrm>
            <a:off x="5794781" y="3138700"/>
            <a:ext cx="2236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2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subTitle" idx="5"/>
          </p:nvPr>
        </p:nvSpPr>
        <p:spPr>
          <a:xfrm>
            <a:off x="5794792" y="3532300"/>
            <a:ext cx="2236200" cy="6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3"/>
          <p:cNvSpPr txBox="1">
            <a:spLocks noGrp="1"/>
          </p:cNvSpPr>
          <p:nvPr>
            <p:ph type="title" idx="6" hasCustomPrompt="1"/>
          </p:nvPr>
        </p:nvSpPr>
        <p:spPr>
          <a:xfrm>
            <a:off x="4915775" y="3138700"/>
            <a:ext cx="879000" cy="6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7"/>
          </p:nvPr>
        </p:nvSpPr>
        <p:spPr>
          <a:xfrm>
            <a:off x="1992006" y="1646438"/>
            <a:ext cx="2236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2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78" name="Google Shape;1078;p13"/>
          <p:cNvSpPr txBox="1">
            <a:spLocks noGrp="1"/>
          </p:cNvSpPr>
          <p:nvPr>
            <p:ph type="subTitle" idx="8"/>
          </p:nvPr>
        </p:nvSpPr>
        <p:spPr>
          <a:xfrm>
            <a:off x="1992017" y="2040038"/>
            <a:ext cx="2236200" cy="6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13"/>
          <p:cNvSpPr txBox="1">
            <a:spLocks noGrp="1"/>
          </p:cNvSpPr>
          <p:nvPr>
            <p:ph type="title" idx="9" hasCustomPrompt="1"/>
          </p:nvPr>
        </p:nvSpPr>
        <p:spPr>
          <a:xfrm>
            <a:off x="1113000" y="1646444"/>
            <a:ext cx="879000" cy="6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80" name="Google Shape;1080;p13"/>
          <p:cNvSpPr txBox="1">
            <a:spLocks noGrp="1"/>
          </p:cNvSpPr>
          <p:nvPr>
            <p:ph type="subTitle" idx="13"/>
          </p:nvPr>
        </p:nvSpPr>
        <p:spPr>
          <a:xfrm>
            <a:off x="5794781" y="1646438"/>
            <a:ext cx="22362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200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81" name="Google Shape;1081;p13"/>
          <p:cNvSpPr txBox="1">
            <a:spLocks noGrp="1"/>
          </p:cNvSpPr>
          <p:nvPr>
            <p:ph type="subTitle" idx="14"/>
          </p:nvPr>
        </p:nvSpPr>
        <p:spPr>
          <a:xfrm>
            <a:off x="5794792" y="2040038"/>
            <a:ext cx="2236200" cy="63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13"/>
          <p:cNvSpPr txBox="1">
            <a:spLocks noGrp="1"/>
          </p:cNvSpPr>
          <p:nvPr>
            <p:ph type="title" idx="15" hasCustomPrompt="1"/>
          </p:nvPr>
        </p:nvSpPr>
        <p:spPr>
          <a:xfrm>
            <a:off x="4915775" y="1646444"/>
            <a:ext cx="879000" cy="6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9962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44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87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503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383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208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020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950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>
            <a:extLst>
              <a:ext uri="{FF2B5EF4-FFF2-40B4-BE49-F238E27FC236}">
                <a16:creationId xmlns:a16="http://schemas.microsoft.com/office/drawing/2014/main" id="{9EC34CDE-77B7-4298-A2B9-306882FA85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84500" y="603250"/>
            <a:ext cx="4889500" cy="946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000" kern="10">
              <a:solidFill>
                <a:srgbClr val="00CC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WordArt 12">
            <a:extLst>
              <a:ext uri="{FF2B5EF4-FFF2-40B4-BE49-F238E27FC236}">
                <a16:creationId xmlns:a16="http://schemas.microsoft.com/office/drawing/2014/main" id="{9A7A36DF-02A8-434F-ACA1-C7096EE44E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0000" y="628650"/>
            <a:ext cx="5486400" cy="19431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8912"/>
                <a:gd name="adj2" fmla="val 1111"/>
              </a:avLst>
            </a:prstTxWarp>
          </a:bodyPr>
          <a:lstStyle/>
          <a:p>
            <a:pPr algn="ctr"/>
            <a:r>
              <a:rPr lang="en-US" sz="3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8</a:t>
            </a:r>
          </a:p>
        </p:txBody>
      </p:sp>
      <p:sp>
        <p:nvSpPr>
          <p:cNvPr id="17412" name="Text Box 10">
            <a:extLst>
              <a:ext uri="{FF2B5EF4-FFF2-40B4-BE49-F238E27FC236}">
                <a16:creationId xmlns:a16="http://schemas.microsoft.com/office/drawing/2014/main" id="{F0A77DEC-62A1-4A65-8C18-C88F050C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3114011"/>
            <a:ext cx="406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961731D-F28C-473A-8A84-C4AFC4FB7A83}"/>
              </a:ext>
            </a:extLst>
          </p:cNvPr>
          <p:cNvSpPr txBox="1"/>
          <p:nvPr/>
        </p:nvSpPr>
        <p:spPr>
          <a:xfrm>
            <a:off x="229422" y="893564"/>
            <a:ext cx="7336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448A6-3105-4CEC-8287-B44E5B262E47}"/>
              </a:ext>
            </a:extLst>
          </p:cNvPr>
          <p:cNvSpPr txBox="1"/>
          <p:nvPr/>
        </p:nvSpPr>
        <p:spPr>
          <a:xfrm>
            <a:off x="333375" y="2942399"/>
            <a:ext cx="743276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5O: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8F2F2B-63C4-40B5-9793-B5C36DE79F58}"/>
              </a:ext>
            </a:extLst>
          </p:cNvPr>
          <p:cNvSpPr txBox="1"/>
          <p:nvPr/>
        </p:nvSpPr>
        <p:spPr>
          <a:xfrm>
            <a:off x="2370361" y="1856426"/>
            <a:ext cx="2407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D0D192D6-A842-4650-AE31-376959AF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BFE4E2-F44A-4663-9005-4190E9F25AC3}"/>
              </a:ext>
            </a:extLst>
          </p:cNvPr>
          <p:cNvSpPr txBox="1"/>
          <p:nvPr/>
        </p:nvSpPr>
        <p:spPr>
          <a:xfrm>
            <a:off x="333375" y="2942398"/>
            <a:ext cx="814674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5O: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</a:p>
        </p:txBody>
      </p:sp>
    </p:spTree>
    <p:extLst>
      <p:ext uri="{BB962C8B-B14F-4D97-AF65-F5344CB8AC3E}">
        <p14:creationId xmlns:p14="http://schemas.microsoft.com/office/powerpoint/2010/main" val="23756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961731D-F28C-473A-8A84-C4AFC4FB7A83}"/>
              </a:ext>
            </a:extLst>
          </p:cNvPr>
          <p:cNvSpPr txBox="1"/>
          <p:nvPr/>
        </p:nvSpPr>
        <p:spPr>
          <a:xfrm>
            <a:off x="229422" y="893564"/>
            <a:ext cx="7336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3Ca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448A6-3105-4CEC-8287-B44E5B262E47}"/>
              </a:ext>
            </a:extLst>
          </p:cNvPr>
          <p:cNvSpPr txBox="1"/>
          <p:nvPr/>
        </p:nvSpPr>
        <p:spPr>
          <a:xfrm>
            <a:off x="333375" y="2942399"/>
            <a:ext cx="743276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3Ca: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8F2F2B-63C4-40B5-9793-B5C36DE79F58}"/>
              </a:ext>
            </a:extLst>
          </p:cNvPr>
          <p:cNvSpPr txBox="1"/>
          <p:nvPr/>
        </p:nvSpPr>
        <p:spPr>
          <a:xfrm>
            <a:off x="2370361" y="1856426"/>
            <a:ext cx="2407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3Ca</a:t>
            </a:r>
          </a:p>
        </p:txBody>
      </p:sp>
      <p:pic>
        <p:nvPicPr>
          <p:cNvPr id="3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D0D192D6-A842-4650-AE31-376959AF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BFE4E2-F44A-4663-9005-4190E9F25AC3}"/>
              </a:ext>
            </a:extLst>
          </p:cNvPr>
          <p:cNvSpPr txBox="1"/>
          <p:nvPr/>
        </p:nvSpPr>
        <p:spPr>
          <a:xfrm>
            <a:off x="333375" y="2950537"/>
            <a:ext cx="8617907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3Ca: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</a:p>
        </p:txBody>
      </p:sp>
    </p:spTree>
    <p:extLst>
      <p:ext uri="{BB962C8B-B14F-4D97-AF65-F5344CB8AC3E}">
        <p14:creationId xmlns:p14="http://schemas.microsoft.com/office/powerpoint/2010/main" val="5112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/>
          <p:nvPr/>
        </p:nvSpPr>
        <p:spPr>
          <a:xfrm>
            <a:off x="6357355" y="4411764"/>
            <a:ext cx="578112" cy="572717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D0D192D6-A842-4650-AE31-376959AF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FA5DCB-4A05-468B-8909-7F08AC23D514}"/>
              </a:ext>
            </a:extLst>
          </p:cNvPr>
          <p:cNvSpPr txBox="1"/>
          <p:nvPr/>
        </p:nvSpPr>
        <p:spPr>
          <a:xfrm>
            <a:off x="4664040" y="1359488"/>
            <a:ext cx="316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41FA46-0F0A-4DAE-BAF7-D7C848243F0E}"/>
              </a:ext>
            </a:extLst>
          </p:cNvPr>
          <p:cNvSpPr txBox="1"/>
          <p:nvPr/>
        </p:nvSpPr>
        <p:spPr>
          <a:xfrm>
            <a:off x="170536" y="591997"/>
            <a:ext cx="8146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23ADBC-018D-446F-AD48-252D017B52CF}"/>
              </a:ext>
            </a:extLst>
          </p:cNvPr>
          <p:cNvSpPr txBox="1"/>
          <p:nvPr/>
        </p:nvSpPr>
        <p:spPr>
          <a:xfrm>
            <a:off x="449300" y="1501094"/>
            <a:ext cx="4122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Silver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5A8EAF-84DE-41AC-A29C-39F8CC4959EB}"/>
              </a:ext>
            </a:extLst>
          </p:cNvPr>
          <p:cNvSpPr txBox="1"/>
          <p:nvPr/>
        </p:nvSpPr>
        <p:spPr>
          <a:xfrm>
            <a:off x="428748" y="2442182"/>
            <a:ext cx="4143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Sodium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60155-8BFE-4A7B-9332-E3150742F9C3}"/>
              </a:ext>
            </a:extLst>
          </p:cNvPr>
          <p:cNvSpPr txBox="1"/>
          <p:nvPr/>
        </p:nvSpPr>
        <p:spPr>
          <a:xfrm>
            <a:off x="449300" y="3473936"/>
            <a:ext cx="4122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Iron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4FFCA-5BE7-4DD5-B902-6BD010C39CD4}"/>
              </a:ext>
            </a:extLst>
          </p:cNvPr>
          <p:cNvSpPr txBox="1"/>
          <p:nvPr/>
        </p:nvSpPr>
        <p:spPr>
          <a:xfrm>
            <a:off x="4659681" y="2317990"/>
            <a:ext cx="35707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B8CA7F-4DC5-4C4B-8DAE-3788DE7B4551}"/>
              </a:ext>
            </a:extLst>
          </p:cNvPr>
          <p:cNvSpPr txBox="1"/>
          <p:nvPr/>
        </p:nvSpPr>
        <p:spPr>
          <a:xfrm>
            <a:off x="4697259" y="3328377"/>
            <a:ext cx="35707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4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B43ECE86-7D38-48B8-B0D5-15285A9E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15" y="1200108"/>
            <a:ext cx="6952061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…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057B4565-33CE-4A01-BC6B-276C26232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15" y="716308"/>
            <a:ext cx="5971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A8B662A-C433-45AC-9CFC-A5A8EF60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66" y="3295725"/>
            <a:ext cx="6952061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…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...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E55CFE8-5A40-4ED8-AB41-B56058AD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66" y="2495119"/>
            <a:ext cx="597151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CFD7A63-98A0-4C69-9963-2FD325AB2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14" y="1188040"/>
            <a:ext cx="6952061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AEBDF6E-16FA-4EB8-A4DB-8F388CA5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79" y="3294290"/>
            <a:ext cx="6952061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53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68085"/>
              </p:ext>
            </p:extLst>
          </p:nvPr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66748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a.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amoniac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30" y="2843464"/>
            <a:ext cx="6674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amoniac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30" y="2843464"/>
            <a:ext cx="7812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amoniac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N, 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6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66748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b. Phosphorus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2830938"/>
            <a:ext cx="6674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Phosphorus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2830938"/>
            <a:ext cx="7812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Phosphorus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31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66748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c. Hydrochloric acid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Cl.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4" y="2812288"/>
            <a:ext cx="7159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Hydrochloric acid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4" y="2819754"/>
            <a:ext cx="8568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Hydrochloric acid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H, Cl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14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771029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d. Calcium carbonate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Ca, C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4" y="2812288"/>
            <a:ext cx="7159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Calcium carbonate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4" y="2667283"/>
            <a:ext cx="7710292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Calcium carbonate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Ca, C, 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15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771029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e. Glucose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C, H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76" y="2753328"/>
            <a:ext cx="7159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Glucose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76" y="2615341"/>
            <a:ext cx="771029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Glucose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C, H, 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14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F7E89B21-20B1-42B5-8205-8ABF1E8D1D8A}"/>
              </a:ext>
            </a:extLst>
          </p:cNvPr>
          <p:cNvGraphicFramePr>
            <a:graphicFrameLocks noGrp="1"/>
          </p:cNvGraphicFramePr>
          <p:nvPr/>
        </p:nvGraphicFramePr>
        <p:xfrm>
          <a:off x="1010094" y="46920"/>
          <a:ext cx="5752214" cy="1427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086">
                  <a:extLst>
                    <a:ext uri="{9D8B030D-6E8A-4147-A177-3AD203B41FA5}">
                      <a16:colId xmlns:a16="http://schemas.microsoft.com/office/drawing/2014/main" val="3111517724"/>
                    </a:ext>
                  </a:extLst>
                </a:gridCol>
                <a:gridCol w="3245128">
                  <a:extLst>
                    <a:ext uri="{9D8B030D-6E8A-4147-A177-3AD203B41FA5}">
                      <a16:colId xmlns:a16="http://schemas.microsoft.com/office/drawing/2014/main" val="513063310"/>
                    </a:ext>
                  </a:extLst>
                </a:gridCol>
              </a:tblGrid>
              <a:tr h="4474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69965"/>
                  </a:ext>
                </a:extLst>
              </a:tr>
              <a:tr h="4474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503122"/>
                  </a:ext>
                </a:extLst>
              </a:tr>
              <a:tr h="39105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709624"/>
                  </a:ext>
                </a:extLst>
              </a:tr>
            </a:tbl>
          </a:graphicData>
        </a:graphic>
      </p:graphicFrame>
      <p:pic>
        <p:nvPicPr>
          <p:cNvPr id="1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09C590E0-2C5B-4989-BADE-4A5038873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9101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89540C6-50AD-47A9-A40C-EB141ADA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1859101"/>
            <a:ext cx="66748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f. Kim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Magnesium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Mg.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D614944-B23B-4C4E-89C4-142CAB5C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2830938"/>
            <a:ext cx="6674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Magnesium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A1394D3-9E6A-4E97-9CCF-90E0734F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03" y="2830938"/>
            <a:ext cx="7812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Magnesium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21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5FF8F923-FA03-4205-BD73-EAB11747C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1" y="0"/>
            <a:ext cx="7751134" cy="39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ĐIỂM DANH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 – GV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không vào được lớp học lms thì liên hệ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0907490064 hay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VNPT 0911956868 qua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nghỉ thì PHHS nhắn tin xin phép GVCN qua zalo.</a:t>
            </a:r>
            <a:endParaRPr lang="en-US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CA3DFD8-74DF-48C8-B38C-666293A1C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717206"/>
              </p:ext>
            </p:extLst>
          </p:nvPr>
        </p:nvGraphicFramePr>
        <p:xfrm>
          <a:off x="237402" y="548895"/>
          <a:ext cx="6652492" cy="3874255"/>
        </p:xfrm>
        <a:graphic>
          <a:graphicData uri="http://schemas.openxmlformats.org/drawingml/2006/table">
            <a:tbl>
              <a:tblPr firstRow="1" firstCol="1" bandRow="1"/>
              <a:tblGrid>
                <a:gridCol w="788926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201789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978590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1006096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294802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382289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35220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352205">
                <a:tc row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/pəˈtæsiəm/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səʊdiəm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sɪlvər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/ˈklɔːriːn/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/ˈlɪ</a:t>
                      </a:r>
                      <a:r>
                        <a:rPr lang="el-GR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iəm/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/ˈaɪədaɪn/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Iốt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/ˈhaɪdrədʒən/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/ˈbrəʊmiːn/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/haɪˈdrɒksaɪd/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352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/ˈnaɪtreɪt/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-NO</a:t>
                      </a:r>
                      <a:r>
                        <a:rPr lang="en-US" sz="14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pic>
        <p:nvPicPr>
          <p:cNvPr id="32" name="Nhóm 1">
            <a:hlinkClick r:id="" action="ppaction://media"/>
            <a:extLst>
              <a:ext uri="{FF2B5EF4-FFF2-40B4-BE49-F238E27FC236}">
                <a16:creationId xmlns:a16="http://schemas.microsoft.com/office/drawing/2014/main" id="{66E19A0C-B2F0-42FA-9E95-B044F5849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4195" y="3043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23B77D-6C08-4641-9A52-81F4964B3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682195"/>
              </p:ext>
            </p:extLst>
          </p:nvPr>
        </p:nvGraphicFramePr>
        <p:xfrm>
          <a:off x="273531" y="231584"/>
          <a:ext cx="6570198" cy="4473250"/>
        </p:xfrm>
        <a:graphic>
          <a:graphicData uri="http://schemas.openxmlformats.org/drawingml/2006/table">
            <a:tbl>
              <a:tblPr firstRow="1" firstCol="1" bandRow="1"/>
              <a:tblGrid>
                <a:gridCol w="779167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186922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1162271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956671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283953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201214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359026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353568">
                <a:tc rowSpan="1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32" marR="52532" marT="7296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mæɡˈniːziəm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kælsiəm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230054902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/ˈɒksɪdʒən/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3542270205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/ˈberiəm/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Barium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310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/liːd/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/ˈkɒpə(r)/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310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/ˈmɜːkjəri/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/zɪŋk/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sʌlfaɪd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sʌlfaɪt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4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3535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sʌlfeɪt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4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310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kɑːbənət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=CO</a:t>
                      </a:r>
                      <a:r>
                        <a:rPr lang="en-US" sz="14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43" marR="48843" marT="6784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pic>
        <p:nvPicPr>
          <p:cNvPr id="5" name="Nhóm 2">
            <a:hlinkClick r:id="" action="ppaction://media"/>
            <a:extLst>
              <a:ext uri="{FF2B5EF4-FFF2-40B4-BE49-F238E27FC236}">
                <a16:creationId xmlns:a16="http://schemas.microsoft.com/office/drawing/2014/main" id="{0294CF66-EA86-4B2C-BAFB-9E68CFF50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17417" y="423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75CBE2-3BEA-4806-8610-75C1BFF6E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37197"/>
              </p:ext>
            </p:extLst>
          </p:nvPr>
        </p:nvGraphicFramePr>
        <p:xfrm>
          <a:off x="260581" y="165314"/>
          <a:ext cx="6827987" cy="4592379"/>
        </p:xfrm>
        <a:graphic>
          <a:graphicData uri="http://schemas.openxmlformats.org/drawingml/2006/table">
            <a:tbl>
              <a:tblPr firstRow="1" firstCol="1" bandRow="1"/>
              <a:tblGrid>
                <a:gridCol w="943309">
                  <a:extLst>
                    <a:ext uri="{9D8B030D-6E8A-4147-A177-3AD203B41FA5}">
                      <a16:colId xmlns:a16="http://schemas.microsoft.com/office/drawing/2014/main" val="45474189"/>
                    </a:ext>
                  </a:extLst>
                </a:gridCol>
                <a:gridCol w="1358003">
                  <a:extLst>
                    <a:ext uri="{9D8B030D-6E8A-4147-A177-3AD203B41FA5}">
                      <a16:colId xmlns:a16="http://schemas.microsoft.com/office/drawing/2014/main" val="667296258"/>
                    </a:ext>
                  </a:extLst>
                </a:gridCol>
                <a:gridCol w="1419174">
                  <a:extLst>
                    <a:ext uri="{9D8B030D-6E8A-4147-A177-3AD203B41FA5}">
                      <a16:colId xmlns:a16="http://schemas.microsoft.com/office/drawing/2014/main" val="4210054115"/>
                    </a:ext>
                  </a:extLst>
                </a:gridCol>
                <a:gridCol w="1553750">
                  <a:extLst>
                    <a:ext uri="{9D8B030D-6E8A-4147-A177-3AD203B41FA5}">
                      <a16:colId xmlns:a16="http://schemas.microsoft.com/office/drawing/2014/main" val="1037954353"/>
                    </a:ext>
                  </a:extLst>
                </a:gridCol>
                <a:gridCol w="1553751">
                  <a:extLst>
                    <a:ext uri="{9D8B030D-6E8A-4147-A177-3AD203B41FA5}">
                      <a16:colId xmlns:a16="http://schemas.microsoft.com/office/drawing/2014/main" val="380795897"/>
                    </a:ext>
                  </a:extLst>
                </a:gridCol>
              </a:tblGrid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4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777438512"/>
                  </a:ext>
                </a:extLst>
              </a:tr>
              <a:tr h="591694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/ˌæləˈmɪniəm/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282545533"/>
                  </a:ext>
                </a:extLst>
              </a:tr>
              <a:tr h="37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/ˈfɒsfeɪt/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</a:t>
                      </a: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400" b="1" u="none" strike="noStrike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025606147"/>
                  </a:ext>
                </a:extLst>
              </a:tr>
              <a:tr h="370644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2519079431"/>
                  </a:ext>
                </a:extLst>
              </a:tr>
              <a:tr h="37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/ˈsʌlfər/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12187266"/>
                  </a:ext>
                </a:extLst>
              </a:tr>
              <a:tr h="37064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fɒsfərəs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199740301"/>
                  </a:ext>
                </a:extLst>
              </a:tr>
              <a:tr h="37064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II, III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aɪən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2729571574"/>
                  </a:ext>
                </a:extLst>
              </a:tr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mæŋɡəniːz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3196652304"/>
                  </a:ext>
                </a:extLst>
              </a:tr>
              <a:tr h="59169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naɪtrədʒən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Nitơ</a:t>
                      </a:r>
                      <a:endParaRPr lang="vi-VN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extLst>
                  <a:ext uri="{0D108BD9-81ED-4DB2-BD59-A6C34878D82A}">
                    <a16:rowId xmlns:a16="http://schemas.microsoft.com/office/drawing/2014/main" val="617292733"/>
                  </a:ext>
                </a:extLst>
              </a:tr>
              <a:tr h="372383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Phi </a:t>
                      </a:r>
                      <a:r>
                        <a:rPr lang="en-US" sz="14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kim</a:t>
                      </a:r>
                      <a:r>
                        <a:rPr lang="en-US" sz="14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	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 (</a:t>
                      </a: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Cớ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    S (Sao)     N (N)     P (</a:t>
                      </a:r>
                      <a:r>
                        <a:rPr lang="en-US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Phải</a:t>
                      </a:r>
                      <a:r>
                        <a:rPr lang="en-US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7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2739"/>
                  </a:ext>
                </a:extLst>
              </a:tr>
            </a:tbl>
          </a:graphicData>
        </a:graphic>
      </p:graphicFrame>
      <p:pic>
        <p:nvPicPr>
          <p:cNvPr id="3" name="Nhóm 3">
            <a:hlinkClick r:id="" action="ppaction://media"/>
            <a:extLst>
              <a:ext uri="{FF2B5EF4-FFF2-40B4-BE49-F238E27FC236}">
                <a16:creationId xmlns:a16="http://schemas.microsoft.com/office/drawing/2014/main" id="{42368663-2ED9-4D93-9BB6-E83DEFDC5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2503" y="199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46BE44A-B3DF-4431-A2A1-D862B239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7328"/>
            <a:ext cx="7692657" cy="33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D/ VÀO TIẾT HỌC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 1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 6: ĐƠN CHẤT VÀ HỢP CHẤT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 TỬ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147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2A9A4F2-8781-4552-AE58-FB017A133D59}"/>
              </a:ext>
            </a:extLst>
          </p:cNvPr>
          <p:cNvSpPr/>
          <p:nvPr/>
        </p:nvSpPr>
        <p:spPr>
          <a:xfrm>
            <a:off x="403840" y="1173540"/>
            <a:ext cx="4168160" cy="321293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14E3AFC7-53FD-4009-8DBE-7CCB54F0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4" y="4444900"/>
            <a:ext cx="41003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Kim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421ED246-2721-4818-9024-33DC247A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08" y="1975017"/>
            <a:ext cx="361507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B59E06D5-A4F3-413B-A689-F197A856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395" y="1961499"/>
            <a:ext cx="361507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302060B-5FD8-4607-996C-B25E761E8A9E}"/>
              </a:ext>
            </a:extLst>
          </p:cNvPr>
          <p:cNvSpPr/>
          <p:nvPr/>
        </p:nvSpPr>
        <p:spPr>
          <a:xfrm>
            <a:off x="424594" y="3488812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E3AD27-90CE-4527-89E0-3E5CA8D986CA}"/>
              </a:ext>
            </a:extLst>
          </p:cNvPr>
          <p:cNvSpPr/>
          <p:nvPr/>
        </p:nvSpPr>
        <p:spPr>
          <a:xfrm>
            <a:off x="1453814" y="3515952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1B267C7-6400-4011-857D-F4D667B2C995}"/>
              </a:ext>
            </a:extLst>
          </p:cNvPr>
          <p:cNvSpPr/>
          <p:nvPr/>
        </p:nvSpPr>
        <p:spPr>
          <a:xfrm>
            <a:off x="2493472" y="3515952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1F7A941-03F7-4FF4-AAB5-C4D7DADFB8FC}"/>
              </a:ext>
            </a:extLst>
          </p:cNvPr>
          <p:cNvSpPr/>
          <p:nvPr/>
        </p:nvSpPr>
        <p:spPr>
          <a:xfrm>
            <a:off x="3533130" y="3513864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867779A-2A9A-4709-AC0D-12C1F29E5DBA}"/>
              </a:ext>
            </a:extLst>
          </p:cNvPr>
          <p:cNvSpPr/>
          <p:nvPr/>
        </p:nvSpPr>
        <p:spPr>
          <a:xfrm>
            <a:off x="962385" y="2734368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7BE0164-EFB3-4299-BEBC-2283D8A5DF45}"/>
              </a:ext>
            </a:extLst>
          </p:cNvPr>
          <p:cNvSpPr/>
          <p:nvPr/>
        </p:nvSpPr>
        <p:spPr>
          <a:xfrm>
            <a:off x="2008279" y="2734368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4A47036-B054-4AE4-BBE3-BDC154AA5538}"/>
              </a:ext>
            </a:extLst>
          </p:cNvPr>
          <p:cNvSpPr/>
          <p:nvPr/>
        </p:nvSpPr>
        <p:spPr>
          <a:xfrm>
            <a:off x="3047384" y="2734368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D11C0F0-C1E1-4608-B711-B3A357F1EA23}"/>
              </a:ext>
            </a:extLst>
          </p:cNvPr>
          <p:cNvSpPr/>
          <p:nvPr/>
        </p:nvSpPr>
        <p:spPr>
          <a:xfrm>
            <a:off x="426912" y="1960588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9E7AB6E-ED8E-4CCD-ACEE-C519C3701B89}"/>
              </a:ext>
            </a:extLst>
          </p:cNvPr>
          <p:cNvSpPr/>
          <p:nvPr/>
        </p:nvSpPr>
        <p:spPr>
          <a:xfrm>
            <a:off x="1466340" y="1998166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73695D9-FB74-4A14-A008-22B7692AAA69}"/>
              </a:ext>
            </a:extLst>
          </p:cNvPr>
          <p:cNvSpPr/>
          <p:nvPr/>
        </p:nvSpPr>
        <p:spPr>
          <a:xfrm>
            <a:off x="2493472" y="2002393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EF6684A-6F7F-40A1-8C90-98CC0A7A0BCB}"/>
              </a:ext>
            </a:extLst>
          </p:cNvPr>
          <p:cNvSpPr/>
          <p:nvPr/>
        </p:nvSpPr>
        <p:spPr>
          <a:xfrm>
            <a:off x="3494120" y="1930320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C81EDEE-FB54-4F1E-AD90-A7F6394EC758}"/>
              </a:ext>
            </a:extLst>
          </p:cNvPr>
          <p:cNvSpPr/>
          <p:nvPr/>
        </p:nvSpPr>
        <p:spPr>
          <a:xfrm>
            <a:off x="974900" y="1221528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46862F4-3283-4BEE-AFF2-D03F015BE7CC}"/>
              </a:ext>
            </a:extLst>
          </p:cNvPr>
          <p:cNvSpPr/>
          <p:nvPr/>
        </p:nvSpPr>
        <p:spPr>
          <a:xfrm>
            <a:off x="1980085" y="1221528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F8641CE-1342-4307-9E37-ABA28DEF7DED}"/>
              </a:ext>
            </a:extLst>
          </p:cNvPr>
          <p:cNvSpPr/>
          <p:nvPr/>
        </p:nvSpPr>
        <p:spPr>
          <a:xfrm>
            <a:off x="2997785" y="1173540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pic>
        <p:nvPicPr>
          <p:cNvPr id="57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BDE19369-AF35-437D-97EA-3D256BC3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8"/>
            <a:ext cx="624033" cy="5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31528 0.00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FD1F6-4D69-449D-98BC-A09BBFE83448}"/>
              </a:ext>
            </a:extLst>
          </p:cNvPr>
          <p:cNvGrpSpPr>
            <a:grpSpLocks/>
          </p:cNvGrpSpPr>
          <p:nvPr/>
        </p:nvGrpSpPr>
        <p:grpSpPr bwMode="auto">
          <a:xfrm rot="4988704">
            <a:off x="403823" y="2736959"/>
            <a:ext cx="1000908" cy="669534"/>
            <a:chOff x="1371600" y="2702896"/>
            <a:chExt cx="2114550" cy="1857376"/>
          </a:xfrm>
        </p:grpSpPr>
        <p:pic>
          <p:nvPicPr>
            <p:cNvPr id="3" name="Picture 2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681936D7-54E0-4956-8CDF-E9E3ECDF8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F2FC9461-6D35-46BC-854F-4DBA91EA7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D96D324C-FBB4-4D73-9256-55B2C45BF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1363A5E-2576-46EF-AE9C-06A4044194F6}"/>
              </a:ext>
            </a:extLst>
          </p:cNvPr>
          <p:cNvGrpSpPr>
            <a:grpSpLocks/>
          </p:cNvGrpSpPr>
          <p:nvPr/>
        </p:nvGrpSpPr>
        <p:grpSpPr bwMode="auto">
          <a:xfrm>
            <a:off x="3259256" y="2461961"/>
            <a:ext cx="1000908" cy="669534"/>
            <a:chOff x="1371600" y="2702896"/>
            <a:chExt cx="2114550" cy="1857376"/>
          </a:xfrm>
        </p:grpSpPr>
        <p:pic>
          <p:nvPicPr>
            <p:cNvPr id="7" name="Picture 6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9B3AC056-659D-4CFC-BC9D-F91B87483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2430A26F-F3DF-49F4-BEE8-C76C10A4B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928EA6E7-BA77-4A42-B111-4B694F45C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FD617C-6851-422C-BD09-F45DEE65AD8A}"/>
              </a:ext>
            </a:extLst>
          </p:cNvPr>
          <p:cNvGrpSpPr>
            <a:grpSpLocks/>
          </p:cNvGrpSpPr>
          <p:nvPr/>
        </p:nvGrpSpPr>
        <p:grpSpPr bwMode="auto">
          <a:xfrm rot="18742251">
            <a:off x="1141121" y="3473001"/>
            <a:ext cx="1000908" cy="669534"/>
            <a:chOff x="1371600" y="2702896"/>
            <a:chExt cx="2114550" cy="1857376"/>
          </a:xfrm>
        </p:grpSpPr>
        <p:pic>
          <p:nvPicPr>
            <p:cNvPr id="11" name="Picture 10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120553FB-92A0-4BF7-BA54-EF7179D91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430CB126-E3C7-4483-994B-46B23A2C5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BB7DF4DE-A3F2-43DD-BCBF-5C9AC6794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6548BD-AB82-44BB-85B0-BA6CBB901D23}"/>
              </a:ext>
            </a:extLst>
          </p:cNvPr>
          <p:cNvGrpSpPr>
            <a:grpSpLocks/>
          </p:cNvGrpSpPr>
          <p:nvPr/>
        </p:nvGrpSpPr>
        <p:grpSpPr bwMode="auto">
          <a:xfrm>
            <a:off x="3350498" y="3474265"/>
            <a:ext cx="1000908" cy="669534"/>
            <a:chOff x="1371600" y="2702896"/>
            <a:chExt cx="2114550" cy="1857376"/>
          </a:xfrm>
        </p:grpSpPr>
        <p:pic>
          <p:nvPicPr>
            <p:cNvPr id="15" name="Picture 14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7F4FB455-0DF7-4E73-A66D-573458C68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53FA11EB-F0D6-4A31-88A9-F2815AFE3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83DC4F8B-5C55-4693-806F-07848EA9C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00E8A2-88E2-41FF-A7E7-FCBAE6457EA7}"/>
              </a:ext>
            </a:extLst>
          </p:cNvPr>
          <p:cNvGrpSpPr>
            <a:grpSpLocks/>
          </p:cNvGrpSpPr>
          <p:nvPr/>
        </p:nvGrpSpPr>
        <p:grpSpPr bwMode="auto">
          <a:xfrm rot="2649879">
            <a:off x="1777366" y="2285278"/>
            <a:ext cx="1000908" cy="669534"/>
            <a:chOff x="1371600" y="2702896"/>
            <a:chExt cx="2114550" cy="1857376"/>
          </a:xfrm>
        </p:grpSpPr>
        <p:pic>
          <p:nvPicPr>
            <p:cNvPr id="19" name="Picture 18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189BDD0D-E253-44E8-9FEE-007D4225F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7C42D972-0427-4796-A2C8-F533D53C1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03BF15AD-D945-4CC9-93B7-E350CB19C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B76765-B07B-4217-9205-AF4C622601E0}"/>
              </a:ext>
            </a:extLst>
          </p:cNvPr>
          <p:cNvGrpSpPr>
            <a:grpSpLocks/>
          </p:cNvGrpSpPr>
          <p:nvPr/>
        </p:nvGrpSpPr>
        <p:grpSpPr bwMode="auto">
          <a:xfrm rot="18453066">
            <a:off x="3117446" y="1453054"/>
            <a:ext cx="1000908" cy="669534"/>
            <a:chOff x="1371600" y="2702896"/>
            <a:chExt cx="2114550" cy="1857376"/>
          </a:xfrm>
        </p:grpSpPr>
        <p:pic>
          <p:nvPicPr>
            <p:cNvPr id="23" name="Picture 22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428CD1F3-23BB-40E3-9076-C5EBFC053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373BDFE-D395-449F-A4D6-8628E0384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D1E0786F-50D4-4F4C-A168-832FC4736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4DB424-4BEE-4FE1-ACFA-6A9B7BB16158}"/>
              </a:ext>
            </a:extLst>
          </p:cNvPr>
          <p:cNvGrpSpPr>
            <a:grpSpLocks/>
          </p:cNvGrpSpPr>
          <p:nvPr/>
        </p:nvGrpSpPr>
        <p:grpSpPr bwMode="auto">
          <a:xfrm>
            <a:off x="560503" y="1509522"/>
            <a:ext cx="1000908" cy="669534"/>
            <a:chOff x="1371600" y="2702896"/>
            <a:chExt cx="2114550" cy="1857376"/>
          </a:xfrm>
        </p:grpSpPr>
        <p:pic>
          <p:nvPicPr>
            <p:cNvPr id="27" name="Picture 26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DE3C2D3E-4B09-46B2-A77E-0E8910777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963B268A-5700-428D-9798-8A1CCC4FF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9E42A8D2-1E3C-4B96-95FB-BF2389BC5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2A9A4F2-8781-4552-AE58-FB017A133D59}"/>
              </a:ext>
            </a:extLst>
          </p:cNvPr>
          <p:cNvSpPr/>
          <p:nvPr/>
        </p:nvSpPr>
        <p:spPr>
          <a:xfrm>
            <a:off x="403840" y="868917"/>
            <a:ext cx="4121064" cy="351756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D5352D-AD3C-4916-B3CC-FB767B4AB937}"/>
              </a:ext>
            </a:extLst>
          </p:cNvPr>
          <p:cNvGrpSpPr>
            <a:grpSpLocks/>
          </p:cNvGrpSpPr>
          <p:nvPr/>
        </p:nvGrpSpPr>
        <p:grpSpPr bwMode="auto">
          <a:xfrm rot="2649879">
            <a:off x="1979858" y="1062581"/>
            <a:ext cx="1000908" cy="669534"/>
            <a:chOff x="1371600" y="2702896"/>
            <a:chExt cx="2114550" cy="1857376"/>
          </a:xfrm>
        </p:grpSpPr>
        <p:pic>
          <p:nvPicPr>
            <p:cNvPr id="32" name="Picture 31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B7C8E4EA-6003-45FF-9556-8BCE4D985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F41EB667-0B9F-4709-B119-BE2E36C49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29C8BCF2-84DE-4478-86C7-DB04AA766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98E4120-6458-45A8-9CD5-33F6FC0CA685}"/>
              </a:ext>
            </a:extLst>
          </p:cNvPr>
          <p:cNvGrpSpPr>
            <a:grpSpLocks/>
          </p:cNvGrpSpPr>
          <p:nvPr/>
        </p:nvGrpSpPr>
        <p:grpSpPr bwMode="auto">
          <a:xfrm rot="2649879">
            <a:off x="2227647" y="3424218"/>
            <a:ext cx="1000908" cy="669534"/>
            <a:chOff x="1371600" y="2702896"/>
            <a:chExt cx="2114550" cy="1857376"/>
          </a:xfrm>
        </p:grpSpPr>
        <p:pic>
          <p:nvPicPr>
            <p:cNvPr id="36" name="Picture 35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FBB917BA-E59D-48B8-B3B6-B0F14ACB1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13A8C60D-164A-4474-B759-BB7E7D3A3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BBF1E6F3-81FD-44C9-AB13-233E8A79A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39" name="TextBox 3">
            <a:extLst>
              <a:ext uri="{FF2B5EF4-FFF2-40B4-BE49-F238E27FC236}">
                <a16:creationId xmlns:a16="http://schemas.microsoft.com/office/drawing/2014/main" id="{14E3AFC7-53FD-4009-8DBE-7CCB54F0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4" y="4444900"/>
            <a:ext cx="41003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</a:t>
            </a: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421ED246-2721-4818-9024-33DC247A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08" y="1975017"/>
            <a:ext cx="361507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B59E06D5-A4F3-413B-A689-F197A856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08" y="1968729"/>
            <a:ext cx="361507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</a:t>
            </a:r>
          </a:p>
        </p:txBody>
      </p:sp>
      <p:pic>
        <p:nvPicPr>
          <p:cNvPr id="43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5EF66B95-6725-45BE-BC20-73549E98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8"/>
            <a:ext cx="624033" cy="5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6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43698 -0.243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-121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2A9A4F2-8781-4552-AE58-FB017A133D59}"/>
              </a:ext>
            </a:extLst>
          </p:cNvPr>
          <p:cNvSpPr/>
          <p:nvPr/>
        </p:nvSpPr>
        <p:spPr>
          <a:xfrm>
            <a:off x="403840" y="868917"/>
            <a:ext cx="4121064" cy="351756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14E3AFC7-53FD-4009-8DBE-7CCB54F0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4" y="4444900"/>
            <a:ext cx="41003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421ED246-2721-4818-9024-33DC247A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08" y="1975017"/>
            <a:ext cx="361507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2" name="TextBox 3">
            <a:extLst>
              <a:ext uri="{FF2B5EF4-FFF2-40B4-BE49-F238E27FC236}">
                <a16:creationId xmlns:a16="http://schemas.microsoft.com/office/drawing/2014/main" id="{B59E06D5-A4F3-413B-A689-F197A856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532" y="1967480"/>
            <a:ext cx="361507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A5007F-25BD-4310-B631-4CFF2D653808}"/>
              </a:ext>
            </a:extLst>
          </p:cNvPr>
          <p:cNvGrpSpPr>
            <a:grpSpLocks/>
          </p:cNvGrpSpPr>
          <p:nvPr/>
        </p:nvGrpSpPr>
        <p:grpSpPr bwMode="auto">
          <a:xfrm rot="4649466">
            <a:off x="475498" y="1478113"/>
            <a:ext cx="1103334" cy="973138"/>
            <a:chOff x="4876800" y="2702896"/>
            <a:chExt cx="2895600" cy="2486597"/>
          </a:xfrm>
        </p:grpSpPr>
        <p:pic>
          <p:nvPicPr>
            <p:cNvPr id="44" name="Picture 4" descr="Water molecule 3D.svg">
              <a:extLst>
                <a:ext uri="{FF2B5EF4-FFF2-40B4-BE49-F238E27FC236}">
                  <a16:creationId xmlns:a16="http://schemas.microsoft.com/office/drawing/2014/main" id="{A8BB0267-E9E2-4859-B88D-AD53E90AA1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" name="Group 13">
              <a:extLst>
                <a:ext uri="{FF2B5EF4-FFF2-40B4-BE49-F238E27FC236}">
                  <a16:creationId xmlns:a16="http://schemas.microsoft.com/office/drawing/2014/main" id="{71611E3A-D48E-4ACF-8A6B-CFBC1EE53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51242"/>
              <a:ext cx="1972812" cy="1304444"/>
              <a:chOff x="5257800" y="3051242"/>
              <a:chExt cx="1972812" cy="1304444"/>
            </a:xfrm>
          </p:grpSpPr>
          <p:sp>
            <p:nvSpPr>
              <p:cNvPr id="46" name="TextBox 9">
                <a:extLst>
                  <a:ext uri="{FF2B5EF4-FFF2-40B4-BE49-F238E27FC236}">
                    <a16:creationId xmlns:a16="http://schemas.microsoft.com/office/drawing/2014/main" id="{BED5FBCD-0A4C-4DFD-A24D-313960A0DA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2953" y="3051242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47" name="TextBox 17">
                <a:extLst>
                  <a:ext uri="{FF2B5EF4-FFF2-40B4-BE49-F238E27FC236}">
                    <a16:creationId xmlns:a16="http://schemas.microsoft.com/office/drawing/2014/main" id="{F01A57F0-1B97-400C-BF8B-41425841A0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955484"/>
                <a:ext cx="383438" cy="40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48" name="TextBox 18">
                <a:extLst>
                  <a:ext uri="{FF2B5EF4-FFF2-40B4-BE49-F238E27FC236}">
                    <a16:creationId xmlns:a16="http://schemas.microsoft.com/office/drawing/2014/main" id="{8A66ABD9-89F9-4922-A7CF-020689C04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7173" y="3786159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938C306-76F3-4869-93A9-251EE8785855}"/>
              </a:ext>
            </a:extLst>
          </p:cNvPr>
          <p:cNvGrpSpPr>
            <a:grpSpLocks/>
          </p:cNvGrpSpPr>
          <p:nvPr/>
        </p:nvGrpSpPr>
        <p:grpSpPr bwMode="auto">
          <a:xfrm rot="5604737">
            <a:off x="677884" y="3131570"/>
            <a:ext cx="1103334" cy="973138"/>
            <a:chOff x="4876800" y="2702896"/>
            <a:chExt cx="2895600" cy="2486597"/>
          </a:xfrm>
        </p:grpSpPr>
        <p:pic>
          <p:nvPicPr>
            <p:cNvPr id="50" name="Picture 4" descr="Water molecule 3D.svg">
              <a:extLst>
                <a:ext uri="{FF2B5EF4-FFF2-40B4-BE49-F238E27FC236}">
                  <a16:creationId xmlns:a16="http://schemas.microsoft.com/office/drawing/2014/main" id="{44CA6CC6-AE11-471E-8AB6-466EC26A1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oup 13">
              <a:extLst>
                <a:ext uri="{FF2B5EF4-FFF2-40B4-BE49-F238E27FC236}">
                  <a16:creationId xmlns:a16="http://schemas.microsoft.com/office/drawing/2014/main" id="{321D112E-FCB0-4B73-9733-A7480AB72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51242"/>
              <a:ext cx="1972812" cy="1304444"/>
              <a:chOff x="5257800" y="3051242"/>
              <a:chExt cx="1972812" cy="1304444"/>
            </a:xfrm>
          </p:grpSpPr>
          <p:sp>
            <p:nvSpPr>
              <p:cNvPr id="52" name="TextBox 9">
                <a:extLst>
                  <a:ext uri="{FF2B5EF4-FFF2-40B4-BE49-F238E27FC236}">
                    <a16:creationId xmlns:a16="http://schemas.microsoft.com/office/drawing/2014/main" id="{35D877D3-FA63-4819-B1B4-6B97B63CB8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2953" y="3051242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53" name="TextBox 17">
                <a:extLst>
                  <a:ext uri="{FF2B5EF4-FFF2-40B4-BE49-F238E27FC236}">
                    <a16:creationId xmlns:a16="http://schemas.microsoft.com/office/drawing/2014/main" id="{4557ECA2-89BC-4075-BA7F-7F0B5168F6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955484"/>
                <a:ext cx="383438" cy="40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54" name="TextBox 18">
                <a:extLst>
                  <a:ext uri="{FF2B5EF4-FFF2-40B4-BE49-F238E27FC236}">
                    <a16:creationId xmlns:a16="http://schemas.microsoft.com/office/drawing/2014/main" id="{E0C474AB-3B57-48E5-A72E-AD78D1C46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7173" y="3786159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1C27C9-BD84-44E3-ACCA-FDD2E9340ED9}"/>
              </a:ext>
            </a:extLst>
          </p:cNvPr>
          <p:cNvGrpSpPr>
            <a:grpSpLocks/>
          </p:cNvGrpSpPr>
          <p:nvPr/>
        </p:nvGrpSpPr>
        <p:grpSpPr bwMode="auto">
          <a:xfrm>
            <a:off x="1908912" y="2080808"/>
            <a:ext cx="1103334" cy="973138"/>
            <a:chOff x="4876800" y="2702896"/>
            <a:chExt cx="2895600" cy="2486597"/>
          </a:xfrm>
        </p:grpSpPr>
        <p:pic>
          <p:nvPicPr>
            <p:cNvPr id="56" name="Picture 4" descr="Water molecule 3D.svg">
              <a:extLst>
                <a:ext uri="{FF2B5EF4-FFF2-40B4-BE49-F238E27FC236}">
                  <a16:creationId xmlns:a16="http://schemas.microsoft.com/office/drawing/2014/main" id="{8EB6AD0D-21AB-4BF1-ADD5-2CA890B22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Group 13">
              <a:extLst>
                <a:ext uri="{FF2B5EF4-FFF2-40B4-BE49-F238E27FC236}">
                  <a16:creationId xmlns:a16="http://schemas.microsoft.com/office/drawing/2014/main" id="{6E766FD5-BEF3-48B9-B3AB-214DD7093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51242"/>
              <a:ext cx="1972812" cy="1304444"/>
              <a:chOff x="5257800" y="3051242"/>
              <a:chExt cx="1972812" cy="1304444"/>
            </a:xfrm>
          </p:grpSpPr>
          <p:sp>
            <p:nvSpPr>
              <p:cNvPr id="58" name="TextBox 9">
                <a:extLst>
                  <a:ext uri="{FF2B5EF4-FFF2-40B4-BE49-F238E27FC236}">
                    <a16:creationId xmlns:a16="http://schemas.microsoft.com/office/drawing/2014/main" id="{2529AEBC-EB47-4E87-83D0-6BECC049D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2953" y="3051242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59" name="TextBox 17">
                <a:extLst>
                  <a:ext uri="{FF2B5EF4-FFF2-40B4-BE49-F238E27FC236}">
                    <a16:creationId xmlns:a16="http://schemas.microsoft.com/office/drawing/2014/main" id="{1C79EC57-1295-473C-BEA3-7D3243BC6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955484"/>
                <a:ext cx="383438" cy="40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60" name="TextBox 18">
                <a:extLst>
                  <a:ext uri="{FF2B5EF4-FFF2-40B4-BE49-F238E27FC236}">
                    <a16:creationId xmlns:a16="http://schemas.microsoft.com/office/drawing/2014/main" id="{9065D203-E117-42BE-A638-8F78CC4F34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7173" y="3786159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A1CC01A-8657-4092-A702-8CD3001D19C6}"/>
              </a:ext>
            </a:extLst>
          </p:cNvPr>
          <p:cNvGrpSpPr>
            <a:grpSpLocks/>
          </p:cNvGrpSpPr>
          <p:nvPr/>
        </p:nvGrpSpPr>
        <p:grpSpPr bwMode="auto">
          <a:xfrm rot="17336175">
            <a:off x="3074718" y="2715604"/>
            <a:ext cx="1103334" cy="973138"/>
            <a:chOff x="4876800" y="2702896"/>
            <a:chExt cx="2895600" cy="2486597"/>
          </a:xfrm>
        </p:grpSpPr>
        <p:pic>
          <p:nvPicPr>
            <p:cNvPr id="62" name="Picture 4" descr="Water molecule 3D.svg">
              <a:extLst>
                <a:ext uri="{FF2B5EF4-FFF2-40B4-BE49-F238E27FC236}">
                  <a16:creationId xmlns:a16="http://schemas.microsoft.com/office/drawing/2014/main" id="{EF7C67A6-C3E8-4814-B2BE-76871D56A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oup 13">
              <a:extLst>
                <a:ext uri="{FF2B5EF4-FFF2-40B4-BE49-F238E27FC236}">
                  <a16:creationId xmlns:a16="http://schemas.microsoft.com/office/drawing/2014/main" id="{97DD8125-A34B-4F8F-812F-BE7ADC7B7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51242"/>
              <a:ext cx="1972812" cy="1304444"/>
              <a:chOff x="5257800" y="3051242"/>
              <a:chExt cx="1972812" cy="1304444"/>
            </a:xfrm>
          </p:grpSpPr>
          <p:sp>
            <p:nvSpPr>
              <p:cNvPr id="64" name="TextBox 9">
                <a:extLst>
                  <a:ext uri="{FF2B5EF4-FFF2-40B4-BE49-F238E27FC236}">
                    <a16:creationId xmlns:a16="http://schemas.microsoft.com/office/drawing/2014/main" id="{756B48FB-39E2-4D43-9AB0-FB6EAD5B4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2953" y="3051242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65" name="TextBox 17">
                <a:extLst>
                  <a:ext uri="{FF2B5EF4-FFF2-40B4-BE49-F238E27FC236}">
                    <a16:creationId xmlns:a16="http://schemas.microsoft.com/office/drawing/2014/main" id="{CBCF8145-5955-4052-8725-7F83B518D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955484"/>
                <a:ext cx="383438" cy="40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66" name="TextBox 18">
                <a:extLst>
                  <a:ext uri="{FF2B5EF4-FFF2-40B4-BE49-F238E27FC236}">
                    <a16:creationId xmlns:a16="http://schemas.microsoft.com/office/drawing/2014/main" id="{3DEB1AA4-5613-4277-B24A-231049281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7173" y="3786160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74BED0E-6554-4CCE-AEAC-3F74543F92E6}"/>
              </a:ext>
            </a:extLst>
          </p:cNvPr>
          <p:cNvGrpSpPr>
            <a:grpSpLocks/>
          </p:cNvGrpSpPr>
          <p:nvPr/>
        </p:nvGrpSpPr>
        <p:grpSpPr bwMode="auto">
          <a:xfrm rot="21181647">
            <a:off x="1720829" y="982753"/>
            <a:ext cx="1103334" cy="973138"/>
            <a:chOff x="4876800" y="2702896"/>
            <a:chExt cx="2895600" cy="2486597"/>
          </a:xfrm>
        </p:grpSpPr>
        <p:pic>
          <p:nvPicPr>
            <p:cNvPr id="68" name="Picture 4" descr="Water molecule 3D.svg">
              <a:extLst>
                <a:ext uri="{FF2B5EF4-FFF2-40B4-BE49-F238E27FC236}">
                  <a16:creationId xmlns:a16="http://schemas.microsoft.com/office/drawing/2014/main" id="{C6A8EA9F-DDF3-4330-B4C9-60AA4007C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9" name="Group 13">
              <a:extLst>
                <a:ext uri="{FF2B5EF4-FFF2-40B4-BE49-F238E27FC236}">
                  <a16:creationId xmlns:a16="http://schemas.microsoft.com/office/drawing/2014/main" id="{03A4F0EF-27F5-4028-99D7-5E52232A8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51241"/>
              <a:ext cx="1972812" cy="1304445"/>
              <a:chOff x="5257800" y="3051241"/>
              <a:chExt cx="1972812" cy="1304445"/>
            </a:xfrm>
          </p:grpSpPr>
          <p:sp>
            <p:nvSpPr>
              <p:cNvPr id="70" name="TextBox 9">
                <a:extLst>
                  <a:ext uri="{FF2B5EF4-FFF2-40B4-BE49-F238E27FC236}">
                    <a16:creationId xmlns:a16="http://schemas.microsoft.com/office/drawing/2014/main" id="{6F50A31C-F9B4-4A36-8BC9-2BD287851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2953" y="3051241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71" name="TextBox 17">
                <a:extLst>
                  <a:ext uri="{FF2B5EF4-FFF2-40B4-BE49-F238E27FC236}">
                    <a16:creationId xmlns:a16="http://schemas.microsoft.com/office/drawing/2014/main" id="{408BD2BA-2EB8-4F2F-B9D6-967C84D009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955484"/>
                <a:ext cx="383438" cy="40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72" name="TextBox 18">
                <a:extLst>
                  <a:ext uri="{FF2B5EF4-FFF2-40B4-BE49-F238E27FC236}">
                    <a16:creationId xmlns:a16="http://schemas.microsoft.com/office/drawing/2014/main" id="{3F5FB45F-6D06-447D-8898-02B38C1FEE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7173" y="3786159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A82AC39-197C-42B6-BB3C-38D3D9B515E9}"/>
              </a:ext>
            </a:extLst>
          </p:cNvPr>
          <p:cNvGrpSpPr>
            <a:grpSpLocks/>
          </p:cNvGrpSpPr>
          <p:nvPr/>
        </p:nvGrpSpPr>
        <p:grpSpPr bwMode="auto">
          <a:xfrm rot="13640234">
            <a:off x="1991230" y="3377388"/>
            <a:ext cx="1103334" cy="973138"/>
            <a:chOff x="4876800" y="2702896"/>
            <a:chExt cx="2895600" cy="2486597"/>
          </a:xfrm>
        </p:grpSpPr>
        <p:pic>
          <p:nvPicPr>
            <p:cNvPr id="74" name="Picture 4" descr="Water molecule 3D.svg">
              <a:extLst>
                <a:ext uri="{FF2B5EF4-FFF2-40B4-BE49-F238E27FC236}">
                  <a16:creationId xmlns:a16="http://schemas.microsoft.com/office/drawing/2014/main" id="{25173616-64B8-4473-96BB-C42A2B4CD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5" name="Group 13">
              <a:extLst>
                <a:ext uri="{FF2B5EF4-FFF2-40B4-BE49-F238E27FC236}">
                  <a16:creationId xmlns:a16="http://schemas.microsoft.com/office/drawing/2014/main" id="{D4B4ACAF-C458-4139-B986-458AC700B1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51242"/>
              <a:ext cx="1972812" cy="1304444"/>
              <a:chOff x="5257800" y="3051242"/>
              <a:chExt cx="1972812" cy="1304444"/>
            </a:xfrm>
          </p:grpSpPr>
          <p:sp>
            <p:nvSpPr>
              <p:cNvPr id="76" name="TextBox 9">
                <a:extLst>
                  <a:ext uri="{FF2B5EF4-FFF2-40B4-BE49-F238E27FC236}">
                    <a16:creationId xmlns:a16="http://schemas.microsoft.com/office/drawing/2014/main" id="{2FA1B6D4-F06F-4587-874B-B5EABC0B9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2953" y="3051242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77" name="TextBox 17">
                <a:extLst>
                  <a:ext uri="{FF2B5EF4-FFF2-40B4-BE49-F238E27FC236}">
                    <a16:creationId xmlns:a16="http://schemas.microsoft.com/office/drawing/2014/main" id="{4C2AC872-F1E7-4DD9-A6DE-780F7B3E2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955484"/>
                <a:ext cx="383438" cy="40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78" name="TextBox 18">
                <a:extLst>
                  <a:ext uri="{FF2B5EF4-FFF2-40B4-BE49-F238E27FC236}">
                    <a16:creationId xmlns:a16="http://schemas.microsoft.com/office/drawing/2014/main" id="{E0E7A23A-77C2-415B-B2BF-B0E02B76E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7173" y="3786159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9A0686B-1FB2-4419-B98A-6AC5C6927BFC}"/>
              </a:ext>
            </a:extLst>
          </p:cNvPr>
          <p:cNvGrpSpPr>
            <a:grpSpLocks/>
          </p:cNvGrpSpPr>
          <p:nvPr/>
        </p:nvGrpSpPr>
        <p:grpSpPr bwMode="auto">
          <a:xfrm rot="3015977">
            <a:off x="3230674" y="1104570"/>
            <a:ext cx="1103334" cy="973138"/>
            <a:chOff x="4876800" y="2702896"/>
            <a:chExt cx="2895600" cy="2486597"/>
          </a:xfrm>
        </p:grpSpPr>
        <p:pic>
          <p:nvPicPr>
            <p:cNvPr id="80" name="Picture 4" descr="Water molecule 3D.svg">
              <a:extLst>
                <a:ext uri="{FF2B5EF4-FFF2-40B4-BE49-F238E27FC236}">
                  <a16:creationId xmlns:a16="http://schemas.microsoft.com/office/drawing/2014/main" id="{836BB6FF-9FBD-4247-BACC-C405A85DB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" name="Group 13">
              <a:extLst>
                <a:ext uri="{FF2B5EF4-FFF2-40B4-BE49-F238E27FC236}">
                  <a16:creationId xmlns:a16="http://schemas.microsoft.com/office/drawing/2014/main" id="{DBA66B99-DCE9-45D4-8AB6-854270F56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51242"/>
              <a:ext cx="1972812" cy="1304444"/>
              <a:chOff x="5257800" y="3051242"/>
              <a:chExt cx="1972812" cy="1304444"/>
            </a:xfrm>
          </p:grpSpPr>
          <p:sp>
            <p:nvSpPr>
              <p:cNvPr id="82" name="TextBox 9">
                <a:extLst>
                  <a:ext uri="{FF2B5EF4-FFF2-40B4-BE49-F238E27FC236}">
                    <a16:creationId xmlns:a16="http://schemas.microsoft.com/office/drawing/2014/main" id="{908B6B07-827C-442F-8352-86646A1585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2953" y="3051242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83" name="TextBox 17">
                <a:extLst>
                  <a:ext uri="{FF2B5EF4-FFF2-40B4-BE49-F238E27FC236}">
                    <a16:creationId xmlns:a16="http://schemas.microsoft.com/office/drawing/2014/main" id="{29390475-A240-4DE8-A1AE-F13F8B07E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955484"/>
                <a:ext cx="383438" cy="40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84" name="TextBox 18">
                <a:extLst>
                  <a:ext uri="{FF2B5EF4-FFF2-40B4-BE49-F238E27FC236}">
                    <a16:creationId xmlns:a16="http://schemas.microsoft.com/office/drawing/2014/main" id="{BBBD34CE-95A9-4066-861D-89C846FF9E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7173" y="3786159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pic>
        <p:nvPicPr>
          <p:cNvPr id="8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2EB1E978-D737-47B1-815A-7A7940C4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8"/>
            <a:ext cx="624033" cy="5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82716E-6 L 0.42552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956B1CF-7D6D-44FA-815A-698F5E00D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09655"/>
              </p:ext>
            </p:extLst>
          </p:nvPr>
        </p:nvGraphicFramePr>
        <p:xfrm>
          <a:off x="322906" y="230219"/>
          <a:ext cx="2948401" cy="4295840"/>
        </p:xfrm>
        <a:graphic>
          <a:graphicData uri="http://schemas.openxmlformats.org/drawingml/2006/table">
            <a:tbl>
              <a:tblPr firstRow="1" bandRow="1">
                <a:tableStyleId>{E860933B-BBA4-41BB-B052-A9053D9A789C}</a:tableStyleId>
              </a:tblPr>
              <a:tblGrid>
                <a:gridCol w="551102">
                  <a:extLst>
                    <a:ext uri="{9D8B030D-6E8A-4147-A177-3AD203B41FA5}">
                      <a16:colId xmlns:a16="http://schemas.microsoft.com/office/drawing/2014/main" val="3252513649"/>
                    </a:ext>
                  </a:extLst>
                </a:gridCol>
                <a:gridCol w="2397299">
                  <a:extLst>
                    <a:ext uri="{9D8B030D-6E8A-4147-A177-3AD203B41FA5}">
                      <a16:colId xmlns:a16="http://schemas.microsoft.com/office/drawing/2014/main" val="1176515417"/>
                    </a:ext>
                  </a:extLst>
                </a:gridCol>
              </a:tblGrid>
              <a:tr h="10739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324064"/>
                  </a:ext>
                </a:extLst>
              </a:tr>
              <a:tr h="10739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345422"/>
                  </a:ext>
                </a:extLst>
              </a:tr>
              <a:tr h="10739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874056"/>
                  </a:ext>
                </a:extLst>
              </a:tr>
              <a:tr h="10739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06479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213A7D5-6A88-4BB9-92F7-57BA14B51CB1}"/>
              </a:ext>
            </a:extLst>
          </p:cNvPr>
          <p:cNvGrpSpPr>
            <a:grpSpLocks/>
          </p:cNvGrpSpPr>
          <p:nvPr/>
        </p:nvGrpSpPr>
        <p:grpSpPr bwMode="auto">
          <a:xfrm>
            <a:off x="1464728" y="2378139"/>
            <a:ext cx="1103334" cy="973138"/>
            <a:chOff x="4876800" y="2702896"/>
            <a:chExt cx="2895600" cy="2486597"/>
          </a:xfrm>
        </p:grpSpPr>
        <p:pic>
          <p:nvPicPr>
            <p:cNvPr id="4" name="Picture 4" descr="Water molecule 3D.svg">
              <a:extLst>
                <a:ext uri="{FF2B5EF4-FFF2-40B4-BE49-F238E27FC236}">
                  <a16:creationId xmlns:a16="http://schemas.microsoft.com/office/drawing/2014/main" id="{CC00A5FB-B385-4C8D-80BD-8486D837E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38F52FED-81F9-4FFA-BCC8-EDDD715C6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51242"/>
              <a:ext cx="1972812" cy="1304444"/>
              <a:chOff x="5257800" y="3051242"/>
              <a:chExt cx="1972812" cy="1304444"/>
            </a:xfrm>
          </p:grpSpPr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190AA67-D535-4AAC-B697-DAF10A9B6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2953" y="3051242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7" name="TextBox 17">
                <a:extLst>
                  <a:ext uri="{FF2B5EF4-FFF2-40B4-BE49-F238E27FC236}">
                    <a16:creationId xmlns:a16="http://schemas.microsoft.com/office/drawing/2014/main" id="{E796A4D2-DDBA-48DC-97C7-EB5978490F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955484"/>
                <a:ext cx="383438" cy="40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8" name="TextBox 18">
                <a:extLst>
                  <a:ext uri="{FF2B5EF4-FFF2-40B4-BE49-F238E27FC236}">
                    <a16:creationId xmlns:a16="http://schemas.microsoft.com/office/drawing/2014/main" id="{33619394-1A28-41E1-B666-4884032B30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7173" y="3786160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ECF738-27C4-4B04-AF35-C79920AEBECC}"/>
              </a:ext>
            </a:extLst>
          </p:cNvPr>
          <p:cNvSpPr/>
          <p:nvPr/>
        </p:nvSpPr>
        <p:spPr>
          <a:xfrm>
            <a:off x="1507545" y="3557234"/>
            <a:ext cx="1017700" cy="87261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9CC4F1-F406-4B41-91F3-EEDE3FB9732F}"/>
              </a:ext>
            </a:extLst>
          </p:cNvPr>
          <p:cNvGrpSpPr>
            <a:grpSpLocks/>
          </p:cNvGrpSpPr>
          <p:nvPr/>
        </p:nvGrpSpPr>
        <p:grpSpPr bwMode="auto">
          <a:xfrm>
            <a:off x="1515941" y="1407186"/>
            <a:ext cx="1000908" cy="669534"/>
            <a:chOff x="1371600" y="2702896"/>
            <a:chExt cx="2114550" cy="1857376"/>
          </a:xfrm>
        </p:grpSpPr>
        <p:pic>
          <p:nvPicPr>
            <p:cNvPr id="11" name="Picture 10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BA8A828C-D52E-450A-A9FE-BCFAFECB3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B2A0257B-F7B1-418B-87A1-90E255CCA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DA52046F-4496-4819-8E3C-43367C572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D6310DCB-EFC1-4E6A-9C2A-C916C4013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64222"/>
              </p:ext>
            </p:extLst>
          </p:nvPr>
        </p:nvGraphicFramePr>
        <p:xfrm>
          <a:off x="4738473" y="230219"/>
          <a:ext cx="3929538" cy="4295840"/>
        </p:xfrm>
        <a:graphic>
          <a:graphicData uri="http://schemas.openxmlformats.org/drawingml/2006/table">
            <a:tbl>
              <a:tblPr firstRow="1" bandRow="1">
                <a:tableStyleId>{E860933B-BBA4-41BB-B052-A9053D9A789C}</a:tableStyleId>
              </a:tblPr>
              <a:tblGrid>
                <a:gridCol w="734492">
                  <a:extLst>
                    <a:ext uri="{9D8B030D-6E8A-4147-A177-3AD203B41FA5}">
                      <a16:colId xmlns:a16="http://schemas.microsoft.com/office/drawing/2014/main" val="3252513649"/>
                    </a:ext>
                  </a:extLst>
                </a:gridCol>
                <a:gridCol w="3195046">
                  <a:extLst>
                    <a:ext uri="{9D8B030D-6E8A-4147-A177-3AD203B41FA5}">
                      <a16:colId xmlns:a16="http://schemas.microsoft.com/office/drawing/2014/main" val="1176515417"/>
                    </a:ext>
                  </a:extLst>
                </a:gridCol>
              </a:tblGrid>
              <a:tr h="10739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324064"/>
                  </a:ext>
                </a:extLst>
              </a:tr>
              <a:tr h="10739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345422"/>
                  </a:ext>
                </a:extLst>
              </a:tr>
              <a:tr h="10739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874056"/>
                  </a:ext>
                </a:extLst>
              </a:tr>
              <a:tr h="10739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oxygen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06479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5511B89-C539-45B4-9469-8F771D2E858A}"/>
              </a:ext>
            </a:extLst>
          </p:cNvPr>
          <p:cNvSpPr/>
          <p:nvPr/>
        </p:nvSpPr>
        <p:spPr>
          <a:xfrm rot="3160716">
            <a:off x="2789147" y="2859605"/>
            <a:ext cx="2479230" cy="4571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21A5E3-6567-4631-8BF3-E30B35760D3F}"/>
              </a:ext>
            </a:extLst>
          </p:cNvPr>
          <p:cNvSpPr/>
          <p:nvPr/>
        </p:nvSpPr>
        <p:spPr>
          <a:xfrm rot="19176646" flipV="1">
            <a:off x="3054935" y="2297972"/>
            <a:ext cx="193432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43BF6A-108F-421A-92FE-FCC0CE910399}"/>
              </a:ext>
            </a:extLst>
          </p:cNvPr>
          <p:cNvSpPr/>
          <p:nvPr/>
        </p:nvSpPr>
        <p:spPr>
          <a:xfrm rot="19176646" flipV="1">
            <a:off x="3057023" y="3289614"/>
            <a:ext cx="1934321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EF0A96F7-E0B1-472C-989D-50844E08A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8"/>
            <a:ext cx="624033" cy="5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0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3DF3B353-F98A-4341-A4E4-42B4C30DC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31" y="0"/>
            <a:ext cx="7255748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đầy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đủ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7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3739D1BD-F641-442F-B0B8-65706519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28"/>
            <a:ext cx="624033" cy="5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6F813A-87B4-4E7A-B17A-09DB170F54FE}"/>
              </a:ext>
            </a:extLst>
          </p:cNvPr>
          <p:cNvSpPr txBox="1"/>
          <p:nvPr/>
        </p:nvSpPr>
        <p:spPr>
          <a:xfrm>
            <a:off x="821857" y="3471291"/>
            <a:ext cx="725574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27455-84F6-4660-A352-C3478B5FB76A}"/>
              </a:ext>
            </a:extLst>
          </p:cNvPr>
          <p:cNvSpPr txBox="1"/>
          <p:nvPr/>
        </p:nvSpPr>
        <p:spPr>
          <a:xfrm>
            <a:off x="809331" y="2058811"/>
            <a:ext cx="725574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4154C6-3843-45E3-ABB2-10B926432A12}"/>
              </a:ext>
            </a:extLst>
          </p:cNvPr>
          <p:cNvSpPr txBox="1"/>
          <p:nvPr/>
        </p:nvSpPr>
        <p:spPr>
          <a:xfrm>
            <a:off x="821857" y="2189360"/>
            <a:ext cx="7255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8971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767E170-008C-4E19-8BD4-68AD77693FDB}"/>
              </a:ext>
            </a:extLst>
          </p:cNvPr>
          <p:cNvGrpSpPr>
            <a:grpSpLocks/>
          </p:cNvGrpSpPr>
          <p:nvPr/>
        </p:nvGrpSpPr>
        <p:grpSpPr bwMode="auto">
          <a:xfrm>
            <a:off x="4904824" y="213134"/>
            <a:ext cx="1000908" cy="669534"/>
            <a:chOff x="1371600" y="2702896"/>
            <a:chExt cx="2114550" cy="1857376"/>
          </a:xfrm>
        </p:grpSpPr>
        <p:pic>
          <p:nvPicPr>
            <p:cNvPr id="10" name="Picture 9" descr="https://upload.wikimedia.org/wikipedia/commons/thumb/c/c0/Oxygen_molecule.png/222px-Oxygen_molecule.png">
              <a:extLst>
                <a:ext uri="{FF2B5EF4-FFF2-40B4-BE49-F238E27FC236}">
                  <a16:creationId xmlns:a16="http://schemas.microsoft.com/office/drawing/2014/main" id="{4BF25883-E48B-4D9F-8A9C-D81E037F8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702896"/>
              <a:ext cx="2114550" cy="185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108EC7C2-A5A1-4BB3-A922-5CD269DA6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928369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31869705-355A-4BC1-8E12-C79CDC717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149" y="3162750"/>
              <a:ext cx="383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200"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0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3" name="TextBox 3">
            <a:extLst>
              <a:ext uri="{FF2B5EF4-FFF2-40B4-BE49-F238E27FC236}">
                <a16:creationId xmlns:a16="http://schemas.microsoft.com/office/drawing/2014/main" id="{3DC798C2-6F4D-4DC5-B25C-8EC2B49E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096" y="288105"/>
            <a:ext cx="3233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oxygen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A5E6ACB-A848-4372-A90D-7703FC7E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47" y="1132682"/>
            <a:ext cx="83949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5B0C9DBD-A704-4359-BC07-937C7CCC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62" y="1936694"/>
            <a:ext cx="71591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B91DA58C-1C72-4F96-85CB-B055F1E6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47" y="1122894"/>
            <a:ext cx="82703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oxygen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C29919D-7B3B-44FA-9D16-707046E5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47" y="1930575"/>
            <a:ext cx="85895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bao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nhiêu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oxygen?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C57852DD-D7E4-4431-8A7D-D1C9EB013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62" y="2775156"/>
            <a:ext cx="77137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6019A57C-E473-4E64-AE07-0105707F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47" y="1902857"/>
            <a:ext cx="7066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EDB0E251-357E-45A3-93BE-B5268AB0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03" y="2709931"/>
            <a:ext cx="7513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PTK = 2O = 2.16 = 32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đvC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4ADC0AC1-E3CF-4A36-82C2-1086EDCA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9190"/>
            <a:ext cx="9144000" cy="7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ClrTx/>
            </a:pP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= 16 (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13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00446F-D934-4C71-8DAD-5E24BF17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55" y="10666"/>
            <a:ext cx="8442252" cy="48272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B/ QUY ƯỚC MÔN HÓA HỌC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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GV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191365F6-3EF6-4E0F-B614-B741351C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5" y="0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42AA49F9-F9B5-406B-8F23-FA1A98204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6" y="2418975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059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3DC798C2-6F4D-4DC5-B25C-8EC2B49E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096" y="288105"/>
            <a:ext cx="3233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A5E6ACB-A848-4372-A90D-7703FC7E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47" y="1132682"/>
            <a:ext cx="83949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hay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5B0C9DBD-A704-4359-BC07-937C7CCC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62" y="1936694"/>
            <a:ext cx="71591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B91DA58C-1C72-4F96-85CB-B055F1E6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8" y="984170"/>
            <a:ext cx="8911512" cy="7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Tx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hydrogen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oxygen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C29919D-7B3B-44FA-9D16-707046E5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47" y="1793514"/>
            <a:ext cx="8394969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bao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nhiêu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hydrogen, bao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nhiêu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oxygen?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C57852DD-D7E4-4431-8A7D-D1C9EB013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07" y="3171118"/>
            <a:ext cx="6890582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Tx/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hydrogen,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6019A57C-E473-4E64-AE07-0105707F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08" y="1750104"/>
            <a:ext cx="7066157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ClrTx/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hydrogen,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oxygen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EDB0E251-357E-45A3-93BE-B5268AB0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06" y="3265374"/>
            <a:ext cx="8227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PTK = 2H + O = 2.1 + 16 = 18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đvC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4ADC0AC1-E3CF-4A36-82C2-1086EDCA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" y="4441835"/>
            <a:ext cx="9144000" cy="70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ClrTx/>
            </a:pP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 = 1, O = 16 (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02198F-1CCA-4B87-9CD5-C0CA96031E4C}"/>
              </a:ext>
            </a:extLst>
          </p:cNvPr>
          <p:cNvGrpSpPr>
            <a:grpSpLocks/>
          </p:cNvGrpSpPr>
          <p:nvPr/>
        </p:nvGrpSpPr>
        <p:grpSpPr bwMode="auto">
          <a:xfrm>
            <a:off x="4828822" y="76631"/>
            <a:ext cx="1103334" cy="973138"/>
            <a:chOff x="4876800" y="2702896"/>
            <a:chExt cx="2895600" cy="2486597"/>
          </a:xfrm>
        </p:grpSpPr>
        <p:pic>
          <p:nvPicPr>
            <p:cNvPr id="24" name="Picture 4" descr="Water molecule 3D.svg">
              <a:extLst>
                <a:ext uri="{FF2B5EF4-FFF2-40B4-BE49-F238E27FC236}">
                  <a16:creationId xmlns:a16="http://schemas.microsoft.com/office/drawing/2014/main" id="{28C02B38-7C6E-4642-A9E7-C520685CE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13">
              <a:extLst>
                <a:ext uri="{FF2B5EF4-FFF2-40B4-BE49-F238E27FC236}">
                  <a16:creationId xmlns:a16="http://schemas.microsoft.com/office/drawing/2014/main" id="{ABB571A3-474C-46E9-AB54-52B31E7CAB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051242"/>
              <a:ext cx="1972812" cy="1304444"/>
              <a:chOff x="5257800" y="3051242"/>
              <a:chExt cx="1972812" cy="1304444"/>
            </a:xfrm>
          </p:grpSpPr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DBABF9D0-1F7B-4B2A-83EF-BD3F2CEB90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2953" y="3051242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27" name="TextBox 17">
                <a:extLst>
                  <a:ext uri="{FF2B5EF4-FFF2-40B4-BE49-F238E27FC236}">
                    <a16:creationId xmlns:a16="http://schemas.microsoft.com/office/drawing/2014/main" id="{8CCD52D9-168B-4536-92A3-C285D318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955484"/>
                <a:ext cx="383438" cy="400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4E952A20-CC89-45F3-AAD7-73AB54F14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7173" y="3786160"/>
                <a:ext cx="383439" cy="400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20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300"/>
                  </a:spcAft>
                  <a:buClr>
                    <a:srgbClr val="C3260C"/>
                  </a:buClr>
                  <a:buSzPct val="130000"/>
                  <a:buFont typeface="Georgia" panose="02040502050405020303" pitchFamily="18" charset="0"/>
                  <a:buChar char="*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b="1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13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C9722-1B15-4157-8093-7FEA6A33B2E0}"/>
              </a:ext>
            </a:extLst>
          </p:cNvPr>
          <p:cNvSpPr txBox="1"/>
          <p:nvPr/>
        </p:nvSpPr>
        <p:spPr>
          <a:xfrm>
            <a:off x="137787" y="521070"/>
            <a:ext cx="8642959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amoniac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Hydrochloric acid,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1Cl.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Calcium carbonate,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1Ca, 1C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3O.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Glucose,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6C, 12H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6O.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64">
            <a:extLst>
              <a:ext uri="{FF2B5EF4-FFF2-40B4-BE49-F238E27FC236}">
                <a16:creationId xmlns:a16="http://schemas.microsoft.com/office/drawing/2014/main" id="{1A98298C-7D69-4B97-A8C2-42668E6E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2 PHÚT - TÍNH KẾT QUẢ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5E7256C-9D60-4473-A7C9-5EBA4F62D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" y="4516991"/>
            <a:ext cx="9144000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ClrTx/>
            </a:pP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 = 1, C = 12, N = 14, O = 16, Ca = 40, Cl = 35,5 (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538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C9722-1B15-4157-8093-7FEA6A33B2E0}"/>
              </a:ext>
            </a:extLst>
          </p:cNvPr>
          <p:cNvSpPr txBox="1"/>
          <p:nvPr/>
        </p:nvSpPr>
        <p:spPr>
          <a:xfrm>
            <a:off x="137787" y="521070"/>
            <a:ext cx="8642959" cy="278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amoniac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3H.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57200" algn="l"/>
                <a:tab pos="64008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Hydrochloric acid,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1Cl.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5E7256C-9D60-4473-A7C9-5EBA4F62D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" y="4516991"/>
            <a:ext cx="9144000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ClrTx/>
            </a:pP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 = 1, C = 12, N = 14, O = 16, Ca = 40, Cl = 35,5 (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F7B980E-BCFE-4C71-8851-5D64D177B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87" y="1957074"/>
            <a:ext cx="8227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PTK = N + 3H = 14 + 3.1 = 17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đvC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2079E614-F2D4-45CB-9408-C6E59BA6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8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424ACEE-50D3-4775-8693-A4BDFA62E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87" y="3435309"/>
            <a:ext cx="8227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PTK = H + Cl = 1 + 35,5 = 36,5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đvC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AC9722-1B15-4157-8093-7FEA6A33B2E0}"/>
              </a:ext>
            </a:extLst>
          </p:cNvPr>
          <p:cNvSpPr txBox="1"/>
          <p:nvPr/>
        </p:nvSpPr>
        <p:spPr>
          <a:xfrm>
            <a:off x="137787" y="521070"/>
            <a:ext cx="8642959" cy="278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Calcium carbonate,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1Ca, 1C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3O.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6400800" algn="r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Glucose,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6C, 12H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6O.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5E7256C-9D60-4473-A7C9-5EBA4F62D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" y="4516991"/>
            <a:ext cx="9144000" cy="6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ClrTx/>
            </a:pP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 = 1, C = 12, N = 14, O = 16, Ca = 40, Cl = 35,5 (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F7B980E-BCFE-4C71-8851-5D64D177B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87" y="1957074"/>
            <a:ext cx="86429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PTK = Ca + C + 3O = 40 + 12 + 3.16 = 100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đvC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2079E614-F2D4-45CB-9408-C6E59BA6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8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424ACEE-50D3-4775-8693-A4BDFA62E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87" y="3435309"/>
            <a:ext cx="82271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PTK = 6C + 12H + 6O = 6.12 + 12.1 + 6.16 </a:t>
            </a:r>
          </a:p>
          <a:p>
            <a:pPr>
              <a:buClrTx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= 180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đvC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67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46BE44A-B3DF-4431-A2A1-D862B239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2360"/>
            <a:ext cx="7692657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 2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 8: BÀI LUYỆN TẬP 1</a:t>
            </a:r>
          </a:p>
        </p:txBody>
      </p:sp>
    </p:spTree>
    <p:extLst>
      <p:ext uri="{BB962C8B-B14F-4D97-AF65-F5344CB8AC3E}">
        <p14:creationId xmlns:p14="http://schemas.microsoft.com/office/powerpoint/2010/main" val="2570482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>
            <a:extLst>
              <a:ext uri="{FF2B5EF4-FFF2-40B4-BE49-F238E27FC236}">
                <a16:creationId xmlns:a16="http://schemas.microsoft.com/office/drawing/2014/main" id="{3EA270BC-609B-481E-A71E-33CD83F0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16" y="603730"/>
            <a:ext cx="8329809" cy="38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3/31 SGK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nặng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hydrogen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31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742950" indent="-742950" algn="just" eaLnBrk="1" hangingPunct="1">
              <a:lnSpc>
                <a:spcPct val="150000"/>
              </a:lnSpc>
              <a:buClrTx/>
              <a:buFontTx/>
              <a:buAutoNum type="alphaLcPeriod"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742950" indent="-742950" algn="just" eaLnBrk="1" hangingPunct="1">
              <a:lnSpc>
                <a:spcPct val="150000"/>
              </a:lnSpc>
              <a:buClrTx/>
              <a:buFontTx/>
              <a:buAutoNum type="alphaLcPeriod"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8" name="Text Box 64">
            <a:extLst>
              <a:ext uri="{FF2B5EF4-FFF2-40B4-BE49-F238E27FC236}">
                <a16:creationId xmlns:a16="http://schemas.microsoft.com/office/drawing/2014/main" id="{F2A4BA84-5A36-4684-9A91-B0137290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2 PHÚT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76D956BA-AC34-4DA6-84CE-DE27FC8E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8"/>
            <a:ext cx="624033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989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>
            <a:extLst>
              <a:ext uri="{FF2B5EF4-FFF2-40B4-BE49-F238E27FC236}">
                <a16:creationId xmlns:a16="http://schemas.microsoft.com/office/drawing/2014/main" id="{3EA270BC-609B-481E-A71E-33CD83F0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52" y="16634"/>
            <a:ext cx="832981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3/31 SGK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nặng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hydrogen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31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351B149-1ABE-4E03-8AAB-586924127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203" y="1961890"/>
            <a:ext cx="1922745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2X   +   O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472EF99-BB74-4DB6-AB75-EB00AD87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12" y="1947132"/>
            <a:ext cx="1168052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C99CFA-AF9C-4AF5-BC7E-59AFDF22F6F5}"/>
              </a:ext>
            </a:extLst>
          </p:cNvPr>
          <p:cNvSpPr/>
          <p:nvPr/>
        </p:nvSpPr>
        <p:spPr>
          <a:xfrm flipV="1">
            <a:off x="926927" y="1937309"/>
            <a:ext cx="2705621" cy="4571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C0378A5-C0C7-4D6F-8E6E-5FE3A5C3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403" y="1958223"/>
            <a:ext cx="1382038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  31 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1760CE-AA2F-4770-AB5D-ACAAEBDFBE5F}"/>
              </a:ext>
            </a:extLst>
          </p:cNvPr>
          <p:cNvSpPr/>
          <p:nvPr/>
        </p:nvSpPr>
        <p:spPr>
          <a:xfrm flipV="1">
            <a:off x="6934292" y="671269"/>
            <a:ext cx="1532170" cy="4571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546D1E-4890-450E-8B17-CB0FBC50238A}"/>
              </a:ext>
            </a:extLst>
          </p:cNvPr>
          <p:cNvSpPr/>
          <p:nvPr/>
        </p:nvSpPr>
        <p:spPr>
          <a:xfrm flipV="1">
            <a:off x="251656" y="1314918"/>
            <a:ext cx="2372547" cy="457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A0574D-4BD7-4677-BB53-83DCFCF1269D}"/>
              </a:ext>
            </a:extLst>
          </p:cNvPr>
          <p:cNvSpPr/>
          <p:nvPr/>
        </p:nvSpPr>
        <p:spPr>
          <a:xfrm flipV="1">
            <a:off x="4655507" y="1266836"/>
            <a:ext cx="2372547" cy="457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273EC18-60E4-4F76-8FD2-795F9E3A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027" y="2548477"/>
            <a:ext cx="460749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2X   +   16   =   31 . 2 . 1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28530E64-7C91-44C8-8869-29EA15C5D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027" y="3200646"/>
            <a:ext cx="460749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2X               =    62   -   16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7AB583A2-DF50-4E89-9702-A37C0BB5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495" y="3787233"/>
            <a:ext cx="5822515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               =    46 : 2 = 23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đvC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31986908-0654-4472-A37A-44551AD58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" y="4630199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 = 1, O = 16</a:t>
            </a:r>
          </a:p>
        </p:txBody>
      </p:sp>
    </p:spTree>
    <p:extLst>
      <p:ext uri="{BB962C8B-B14F-4D97-AF65-F5344CB8AC3E}">
        <p14:creationId xmlns:p14="http://schemas.microsoft.com/office/powerpoint/2010/main" val="165083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6" grpId="0"/>
      <p:bldP spid="2" grpId="0" animBg="1"/>
      <p:bldP spid="2" grpId="1" animBg="1"/>
      <p:bldP spid="8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727A7035-F41A-46DC-8C64-3A3E119B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20" y="0"/>
            <a:ext cx="7395601" cy="490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 DẶN DÒ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HÓA 8 TUẦN 5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endParaRPr lang="en-US" altLang="en-US" sz="2800" b="1" dirty="0">
              <a:solidFill>
                <a:srgbClr val="0001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GVBM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>
              <a:lnSpc>
                <a:spcPct val="150000"/>
              </a:lnSpc>
              <a:buClrTx/>
            </a:pP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(GVBM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1026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727A7035-F41A-46DC-8C64-3A3E119B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20" y="0"/>
            <a:ext cx="7549117" cy="456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 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TẬP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ClrTx/>
            </a:pP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gọi tên HS.</a:t>
            </a:r>
          </a:p>
          <a:p>
            <a:pPr algn="ctr" eaLnBrk="1" hangingPunct="1">
              <a:lnSpc>
                <a:spcPct val="150000"/>
              </a:lnSpc>
              <a:buClrTx/>
            </a:pP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mở camera</a:t>
            </a: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dirty="0">
              <a:solidFill>
                <a:srgbClr val="0001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ClrTx/>
            </a:pPr>
            <a:r>
              <a:rPr lang="en-US" altLang="en-US" sz="36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6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4 2 </a:t>
            </a:r>
            <a:r>
              <a:rPr lang="en-US" altLang="en-US" sz="36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buClrTx/>
            </a:pP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kiểm tra </a:t>
            </a:r>
            <a:r>
              <a:rPr lang="en-US" altLang="en-US" sz="36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6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4 2 </a:t>
            </a:r>
            <a:r>
              <a:rPr lang="en-US" altLang="en-US" sz="36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altLang="en-US" sz="36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94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7455814" y="4322633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8275612" y="4365684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Text Box 64">
            <a:extLst>
              <a:ext uri="{FF2B5EF4-FFF2-40B4-BE49-F238E27FC236}">
                <a16:creationId xmlns:a16="http://schemas.microsoft.com/office/drawing/2014/main" id="{DBBFE840-D36B-4475-B373-F3F8B89F2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76" y="925827"/>
            <a:ext cx="6603529" cy="346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(KHHH)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bằng</a:t>
            </a:r>
            <a:r>
              <a:rPr lang="vi-VN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vi-VN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 cái, trong đó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 cái đầu 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 in hoa</a:t>
            </a:r>
            <a:r>
              <a:rPr lang="vi-VN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34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B0CA362A-8213-465F-8776-435925DAC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E240A10-5CBE-4330-8F67-12C435E4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" y="0"/>
            <a:ext cx="72514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C/ ÔN BÀI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126C19-7B45-45D5-A651-3501BFA4C79A}"/>
              </a:ext>
            </a:extLst>
          </p:cNvPr>
          <p:cNvSpPr txBox="1"/>
          <p:nvPr/>
        </p:nvSpPr>
        <p:spPr>
          <a:xfrm>
            <a:off x="151556" y="76082"/>
            <a:ext cx="7929190" cy="3974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Carbon.</a:t>
            </a:r>
          </a:p>
        </p:txBody>
      </p:sp>
      <p:pic>
        <p:nvPicPr>
          <p:cNvPr id="9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418DB93F-8AAF-43ED-BD27-D2FD93CE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61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961731D-F28C-473A-8A84-C4AFC4FB7A83}"/>
              </a:ext>
            </a:extLst>
          </p:cNvPr>
          <p:cNvSpPr txBox="1"/>
          <p:nvPr/>
        </p:nvSpPr>
        <p:spPr>
          <a:xfrm>
            <a:off x="229422" y="893564"/>
            <a:ext cx="7336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448A6-3105-4CEC-8287-B44E5B262E47}"/>
              </a:ext>
            </a:extLst>
          </p:cNvPr>
          <p:cNvSpPr txBox="1"/>
          <p:nvPr/>
        </p:nvSpPr>
        <p:spPr>
          <a:xfrm>
            <a:off x="333375" y="2942399"/>
            <a:ext cx="743276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8F2F2B-63C4-40B5-9793-B5C36DE79F58}"/>
              </a:ext>
            </a:extLst>
          </p:cNvPr>
          <p:cNvSpPr txBox="1"/>
          <p:nvPr/>
        </p:nvSpPr>
        <p:spPr>
          <a:xfrm>
            <a:off x="2370361" y="1856426"/>
            <a:ext cx="2407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D0D192D6-A842-4650-AE31-376959AF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BFE4E2-F44A-4663-9005-4190E9F25AC3}"/>
              </a:ext>
            </a:extLst>
          </p:cNvPr>
          <p:cNvSpPr txBox="1"/>
          <p:nvPr/>
        </p:nvSpPr>
        <p:spPr>
          <a:xfrm>
            <a:off x="333375" y="2948037"/>
            <a:ext cx="769580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</a:t>
            </a:r>
          </a:p>
        </p:txBody>
      </p:sp>
    </p:spTree>
    <p:extLst>
      <p:ext uri="{BB962C8B-B14F-4D97-AF65-F5344CB8AC3E}">
        <p14:creationId xmlns:p14="http://schemas.microsoft.com/office/powerpoint/2010/main" val="28837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961731D-F28C-473A-8A84-C4AFC4FB7A83}"/>
              </a:ext>
            </a:extLst>
          </p:cNvPr>
          <p:cNvSpPr txBox="1"/>
          <p:nvPr/>
        </p:nvSpPr>
        <p:spPr>
          <a:xfrm>
            <a:off x="229422" y="893564"/>
            <a:ext cx="7336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448A6-3105-4CEC-8287-B44E5B262E47}"/>
              </a:ext>
            </a:extLst>
          </p:cNvPr>
          <p:cNvSpPr txBox="1"/>
          <p:nvPr/>
        </p:nvSpPr>
        <p:spPr>
          <a:xfrm>
            <a:off x="333375" y="2942399"/>
            <a:ext cx="743276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8F2F2B-63C4-40B5-9793-B5C36DE79F58}"/>
              </a:ext>
            </a:extLst>
          </p:cNvPr>
          <p:cNvSpPr txBox="1"/>
          <p:nvPr/>
        </p:nvSpPr>
        <p:spPr>
          <a:xfrm>
            <a:off x="2370361" y="1856426"/>
            <a:ext cx="2407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D0D192D6-A842-4650-AE31-376959AF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BFE4E2-F44A-4663-9005-4190E9F25AC3}"/>
              </a:ext>
            </a:extLst>
          </p:cNvPr>
          <p:cNvSpPr txBox="1"/>
          <p:nvPr/>
        </p:nvSpPr>
        <p:spPr>
          <a:xfrm>
            <a:off x="333375" y="2935512"/>
            <a:ext cx="814674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</a:p>
        </p:txBody>
      </p:sp>
    </p:spTree>
    <p:extLst>
      <p:ext uri="{BB962C8B-B14F-4D97-AF65-F5344CB8AC3E}">
        <p14:creationId xmlns:p14="http://schemas.microsoft.com/office/powerpoint/2010/main" val="38355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961731D-F28C-473A-8A84-C4AFC4FB7A83}"/>
              </a:ext>
            </a:extLst>
          </p:cNvPr>
          <p:cNvSpPr txBox="1"/>
          <p:nvPr/>
        </p:nvSpPr>
        <p:spPr>
          <a:xfrm>
            <a:off x="229422" y="893564"/>
            <a:ext cx="7336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448A6-3105-4CEC-8287-B44E5B262E47}"/>
              </a:ext>
            </a:extLst>
          </p:cNvPr>
          <p:cNvSpPr txBox="1"/>
          <p:nvPr/>
        </p:nvSpPr>
        <p:spPr>
          <a:xfrm>
            <a:off x="333375" y="2942399"/>
            <a:ext cx="743276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8F2F2B-63C4-40B5-9793-B5C36DE79F58}"/>
              </a:ext>
            </a:extLst>
          </p:cNvPr>
          <p:cNvSpPr txBox="1"/>
          <p:nvPr/>
        </p:nvSpPr>
        <p:spPr>
          <a:xfrm>
            <a:off x="2370361" y="1856426"/>
            <a:ext cx="2407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D0D192D6-A842-4650-AE31-376959AF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BFE4E2-F44A-4663-9005-4190E9F25AC3}"/>
              </a:ext>
            </a:extLst>
          </p:cNvPr>
          <p:cNvSpPr txBox="1"/>
          <p:nvPr/>
        </p:nvSpPr>
        <p:spPr>
          <a:xfrm>
            <a:off x="333375" y="2933485"/>
            <a:ext cx="814674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</a:p>
        </p:txBody>
      </p:sp>
    </p:spTree>
    <p:extLst>
      <p:ext uri="{BB962C8B-B14F-4D97-AF65-F5344CB8AC3E}">
        <p14:creationId xmlns:p14="http://schemas.microsoft.com/office/powerpoint/2010/main" val="34957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961731D-F28C-473A-8A84-C4AFC4FB7A83}"/>
              </a:ext>
            </a:extLst>
          </p:cNvPr>
          <p:cNvSpPr txBox="1"/>
          <p:nvPr/>
        </p:nvSpPr>
        <p:spPr>
          <a:xfrm>
            <a:off x="229422" y="893564"/>
            <a:ext cx="7336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2C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E448A6-3105-4CEC-8287-B44E5B262E47}"/>
              </a:ext>
            </a:extLst>
          </p:cNvPr>
          <p:cNvSpPr txBox="1"/>
          <p:nvPr/>
        </p:nvSpPr>
        <p:spPr>
          <a:xfrm>
            <a:off x="333375" y="2942399"/>
            <a:ext cx="743276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8F2F2B-63C4-40B5-9793-B5C36DE79F58}"/>
              </a:ext>
            </a:extLst>
          </p:cNvPr>
          <p:cNvSpPr txBox="1"/>
          <p:nvPr/>
        </p:nvSpPr>
        <p:spPr>
          <a:xfrm>
            <a:off x="2370361" y="1856426"/>
            <a:ext cx="2407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D0D192D6-A842-4650-AE31-376959AF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"/>
            <a:ext cx="666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BFE4E2-F44A-4663-9005-4190E9F25AC3}"/>
              </a:ext>
            </a:extLst>
          </p:cNvPr>
          <p:cNvSpPr txBox="1"/>
          <p:nvPr/>
        </p:nvSpPr>
        <p:spPr>
          <a:xfrm>
            <a:off x="333375" y="2942399"/>
            <a:ext cx="814674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</a:p>
        </p:txBody>
      </p:sp>
    </p:spTree>
    <p:extLst>
      <p:ext uri="{BB962C8B-B14F-4D97-AF65-F5344CB8AC3E}">
        <p14:creationId xmlns:p14="http://schemas.microsoft.com/office/powerpoint/2010/main" val="35101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979</TotalTime>
  <Words>2064</Words>
  <Application>Microsoft Office PowerPoint</Application>
  <PresentationFormat>On-screen Show (16:9)</PresentationFormat>
  <Paragraphs>440</Paragraphs>
  <Slides>38</Slides>
  <Notes>25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Times New Roman</vt:lpstr>
      <vt:lpstr>Wingdings 3</vt:lpstr>
      <vt:lpstr>Arial</vt:lpstr>
      <vt:lpstr>Roboto Condensed Light</vt:lpstr>
      <vt:lpstr>Trebuchet MS</vt:lpstr>
      <vt:lpstr>Passion One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vmphuong.bdq3@hcm.edu.vn</cp:lastModifiedBy>
  <cp:revision>141</cp:revision>
  <dcterms:modified xsi:type="dcterms:W3CDTF">2021-10-01T10:29:00Z</dcterms:modified>
</cp:coreProperties>
</file>